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4" r:id="rId2"/>
    <p:sldMasterId id="2147483731" r:id="rId3"/>
    <p:sldMasterId id="2147483684" r:id="rId4"/>
    <p:sldMasterId id="2147483697" r:id="rId5"/>
  </p:sldMasterIdLst>
  <p:notesMasterIdLst>
    <p:notesMasterId r:id="rId7"/>
  </p:notesMasterIdLst>
  <p:handoutMasterIdLst>
    <p:handoutMasterId r:id="rId8"/>
  </p:handoutMasterIdLst>
  <p:sldIdLst>
    <p:sldId id="489" r:id="rId6"/>
  </p:sldIdLst>
  <p:sldSz cx="5940425" cy="7920038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7" orient="horz" pos="1377" userDrawn="1">
          <p15:clr>
            <a:srgbClr val="A4A3A4"/>
          </p15:clr>
        </p15:guide>
        <p15:guide id="9" orient="horz" pos="3332" userDrawn="1">
          <p15:clr>
            <a:srgbClr val="A4A3A4"/>
          </p15:clr>
        </p15:guide>
        <p15:guide id="10" pos="3609" userDrawn="1">
          <p15:clr>
            <a:srgbClr val="A4A3A4"/>
          </p15:clr>
        </p15:guide>
        <p15:guide id="11" pos="1002" userDrawn="1">
          <p15:clr>
            <a:srgbClr val="A4A3A4"/>
          </p15:clr>
        </p15:guide>
        <p15:guide id="12" pos="27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Bauer" initials="MB" lastIdx="3" clrIdx="0">
    <p:extLst>
      <p:ext uri="{19B8F6BF-5375-455C-9EA6-DF929625EA0E}">
        <p15:presenceInfo xmlns:p15="http://schemas.microsoft.com/office/powerpoint/2012/main" userId="Markus Bau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D"/>
    <a:srgbClr val="FFFFFF"/>
    <a:srgbClr val="000000"/>
    <a:srgbClr val="777777"/>
    <a:srgbClr val="333333"/>
    <a:srgbClr val="262626"/>
    <a:srgbClr val="B6C6EC"/>
    <a:srgbClr val="003E6E"/>
    <a:srgbClr val="64A0C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72727" autoAdjust="0"/>
  </p:normalViewPr>
  <p:slideViewPr>
    <p:cSldViewPr snapToGrid="0">
      <p:cViewPr>
        <p:scale>
          <a:sx n="200" d="100"/>
          <a:sy n="200" d="100"/>
        </p:scale>
        <p:origin x="468" y="-2604"/>
      </p:cViewPr>
      <p:guideLst>
        <p:guide orient="horz" pos="1377"/>
        <p:guide orient="horz" pos="3332"/>
        <p:guide pos="3609"/>
        <p:guide pos="1002"/>
        <p:guide pos="2740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1524" y="114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17/02/2023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17/02/2023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24313" y="500063"/>
            <a:ext cx="1876425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37626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056660"/>
            <a:ext cx="5940425" cy="586337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8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004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2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946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8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698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15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56662"/>
            <a:ext cx="5527895" cy="517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892664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2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63646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149" y="6447167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5989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07298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3019053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ED65ACC6-85AC-4DC5-A13A-987CAE172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3530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0787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" y="2907331"/>
            <a:ext cx="5940425" cy="50127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65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7329"/>
            <a:ext cx="2727150" cy="4323372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892665"/>
            <a:ext cx="2715803" cy="433803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1" y="2877995"/>
            <a:ext cx="5940425" cy="5042042"/>
          </a:xfrm>
          <a:prstGeom prst="rect">
            <a:avLst/>
          </a:prstGeom>
        </p:spPr>
        <p:txBody>
          <a:bodyPr/>
          <a:lstStyle>
            <a:lvl1pPr>
              <a:defRPr sz="91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136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729" r:id="rId4"/>
    <p:sldLayoutId id="2147483657" r:id="rId5"/>
    <p:sldLayoutId id="2147483711" r:id="rId6"/>
    <p:sldLayoutId id="2147483730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24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9" userDrawn="1">
          <p15:clr>
            <a:srgbClr val="F26B43"/>
          </p15:clr>
        </p15:guide>
        <p15:guide id="2" orient="horz" pos="4555" userDrawn="1">
          <p15:clr>
            <a:srgbClr val="F26B43"/>
          </p15:clr>
        </p15:guide>
        <p15:guide id="3" pos="3609" userDrawn="1">
          <p15:clr>
            <a:srgbClr val="F26B43"/>
          </p15:clr>
        </p15:guide>
        <p15:guide id="4" pos="133" userDrawn="1">
          <p15:clr>
            <a:srgbClr val="F26B43"/>
          </p15:clr>
        </p15:guide>
        <p15:guide id="5" pos="1871" userDrawn="1">
          <p15:clr>
            <a:srgbClr val="F26B43"/>
          </p15:clr>
        </p15:guide>
        <p15:guide id="6" orient="horz" pos="24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Lehrstuhl für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Renaturierungsökologie</a:t>
            </a:r>
            <a:endParaRPr lang="de-DE" sz="52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52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52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25" r:id="rId2"/>
    <p:sldLayoutId id="2147483727" r:id="rId3"/>
    <p:sldLayoutId id="214748372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Chair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Restoration Ecology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Munich</a:t>
            </a:r>
          </a:p>
        </p:txBody>
      </p:sp>
    </p:spTree>
    <p:extLst>
      <p:ext uri="{BB962C8B-B14F-4D97-AF65-F5344CB8AC3E}">
        <p14:creationId xmlns:p14="http://schemas.microsoft.com/office/powerpoint/2010/main" val="272701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erader Verbinder 265">
            <a:extLst>
              <a:ext uri="{FF2B5EF4-FFF2-40B4-BE49-F238E27FC236}">
                <a16:creationId xmlns:a16="http://schemas.microsoft.com/office/drawing/2014/main" id="{B6396875-0638-8609-6A70-0F103C0D82BD}"/>
              </a:ext>
            </a:extLst>
          </p:cNvPr>
          <p:cNvCxnSpPr>
            <a:cxnSpLocks/>
          </p:cNvCxnSpPr>
          <p:nvPr/>
        </p:nvCxnSpPr>
        <p:spPr>
          <a:xfrm flipH="1" flipV="1">
            <a:off x="4945102" y="4693266"/>
            <a:ext cx="846936" cy="477332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pic>
        <p:nvPicPr>
          <p:cNvPr id="169" name="Grafik 16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AFE183-99B2-A738-FDB8-324E8F38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8" t="3997" r="65395" b="89013"/>
          <a:stretch/>
        </p:blipFill>
        <p:spPr>
          <a:xfrm>
            <a:off x="0" y="2904311"/>
            <a:ext cx="3605296" cy="186849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31C4F4B-5D19-BF66-F18A-1B2A850B5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5" t="35488" r="6179" b="28276"/>
          <a:stretch/>
        </p:blipFill>
        <p:spPr>
          <a:xfrm>
            <a:off x="0" y="-1"/>
            <a:ext cx="5940425" cy="28309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07A594-3BF2-ABF0-B41E-B2D0D9C5B112}"/>
              </a:ext>
            </a:extLst>
          </p:cNvPr>
          <p:cNvSpPr txBox="1"/>
          <p:nvPr/>
        </p:nvSpPr>
        <p:spPr>
          <a:xfrm>
            <a:off x="4090672" y="2490523"/>
            <a:ext cx="836490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846FEA-FA24-928F-F657-095DD2B92769}"/>
              </a:ext>
            </a:extLst>
          </p:cNvPr>
          <p:cNvSpPr txBox="1"/>
          <p:nvPr/>
        </p:nvSpPr>
        <p:spPr>
          <a:xfrm>
            <a:off x="2788599" y="4532516"/>
            <a:ext cx="777066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A188FD-BDF3-F5BE-93E4-64B28D8D9180}"/>
              </a:ext>
            </a:extLst>
          </p:cNvPr>
          <p:cNvSpPr txBox="1"/>
          <p:nvPr/>
        </p:nvSpPr>
        <p:spPr>
          <a:xfrm>
            <a:off x="303228" y="5069453"/>
            <a:ext cx="1028905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>
                <a:latin typeface="+mn-lt"/>
              </a:rPr>
              <a:t>48 </a:t>
            </a:r>
            <a:r>
              <a:rPr lang="de-DE" sz="1000" dirty="0" err="1">
                <a:latin typeface="+mn-lt"/>
              </a:rPr>
              <a:t>plots</a:t>
            </a:r>
            <a:r>
              <a:rPr lang="de-DE" sz="1000" dirty="0">
                <a:latin typeface="+mn-lt"/>
              </a:rPr>
              <a:t> per block:</a:t>
            </a:r>
          </a:p>
        </p:txBody>
      </p:sp>
      <p:pic>
        <p:nvPicPr>
          <p:cNvPr id="11" name="Grafik 10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34E5123A-357C-2309-670E-E71B3A23C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0" t="26150" r="18738" b="55354"/>
          <a:stretch/>
        </p:blipFill>
        <p:spPr>
          <a:xfrm>
            <a:off x="0" y="6377264"/>
            <a:ext cx="5940425" cy="1078847"/>
          </a:xfrm>
          <a:prstGeom prst="rect">
            <a:avLst/>
          </a:prstGeom>
        </p:spPr>
      </p:pic>
      <p:sp>
        <p:nvSpPr>
          <p:cNvPr id="23" name="Rechteck 14">
            <a:extLst>
              <a:ext uri="{FF2B5EF4-FFF2-40B4-BE49-F238E27FC236}">
                <a16:creationId xmlns:a16="http://schemas.microsoft.com/office/drawing/2014/main" id="{07C0E52E-66A5-EA29-A7C6-712B40BC3B06}"/>
              </a:ext>
            </a:extLst>
          </p:cNvPr>
          <p:cNvSpPr/>
          <p:nvPr/>
        </p:nvSpPr>
        <p:spPr>
          <a:xfrm rot="20648853">
            <a:off x="3447026" y="1317406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Textfeld 17">
            <a:extLst>
              <a:ext uri="{FF2B5EF4-FFF2-40B4-BE49-F238E27FC236}">
                <a16:creationId xmlns:a16="http://schemas.microsoft.com/office/drawing/2014/main" id="{36C876B4-9BE1-D287-1028-9CBEA6E1A82B}"/>
              </a:ext>
            </a:extLst>
          </p:cNvPr>
          <p:cNvSpPr txBox="1"/>
          <p:nvPr/>
        </p:nvSpPr>
        <p:spPr>
          <a:xfrm>
            <a:off x="1478260" y="1614965"/>
            <a:ext cx="305290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2</a:t>
            </a:r>
          </a:p>
        </p:txBody>
      </p:sp>
      <p:sp>
        <p:nvSpPr>
          <p:cNvPr id="25" name="Textfeld 18">
            <a:extLst>
              <a:ext uri="{FF2B5EF4-FFF2-40B4-BE49-F238E27FC236}">
                <a16:creationId xmlns:a16="http://schemas.microsoft.com/office/drawing/2014/main" id="{800B3874-350F-D0A6-8EF4-95B6FA9A0748}"/>
              </a:ext>
            </a:extLst>
          </p:cNvPr>
          <p:cNvSpPr txBox="1"/>
          <p:nvPr/>
        </p:nvSpPr>
        <p:spPr>
          <a:xfrm>
            <a:off x="2070029" y="1451190"/>
            <a:ext cx="270808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3</a:t>
            </a:r>
          </a:p>
        </p:txBody>
      </p:sp>
      <p:sp>
        <p:nvSpPr>
          <p:cNvPr id="26" name="Textfeld 19">
            <a:extLst>
              <a:ext uri="{FF2B5EF4-FFF2-40B4-BE49-F238E27FC236}">
                <a16:creationId xmlns:a16="http://schemas.microsoft.com/office/drawing/2014/main" id="{11567291-2B51-8CBC-6B5B-8AD8B692766D}"/>
              </a:ext>
            </a:extLst>
          </p:cNvPr>
          <p:cNvSpPr txBox="1"/>
          <p:nvPr/>
        </p:nvSpPr>
        <p:spPr>
          <a:xfrm>
            <a:off x="2433636" y="1358865"/>
            <a:ext cx="254724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4</a:t>
            </a:r>
          </a:p>
        </p:txBody>
      </p:sp>
      <p:sp>
        <p:nvSpPr>
          <p:cNvPr id="27" name="Textfeld 20">
            <a:extLst>
              <a:ext uri="{FF2B5EF4-FFF2-40B4-BE49-F238E27FC236}">
                <a16:creationId xmlns:a16="http://schemas.microsoft.com/office/drawing/2014/main" id="{50980CA1-7D28-44EC-C808-C75A81BFEE61}"/>
              </a:ext>
            </a:extLst>
          </p:cNvPr>
          <p:cNvSpPr txBox="1"/>
          <p:nvPr/>
        </p:nvSpPr>
        <p:spPr>
          <a:xfrm>
            <a:off x="3409755" y="1018771"/>
            <a:ext cx="331241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5</a:t>
            </a:r>
          </a:p>
        </p:txBody>
      </p:sp>
      <p:sp>
        <p:nvSpPr>
          <p:cNvPr id="28" name="Textfeld 21">
            <a:extLst>
              <a:ext uri="{FF2B5EF4-FFF2-40B4-BE49-F238E27FC236}">
                <a16:creationId xmlns:a16="http://schemas.microsoft.com/office/drawing/2014/main" id="{43FCD3F7-AE2C-0FE4-BE45-AFB17BE40D2E}"/>
              </a:ext>
            </a:extLst>
          </p:cNvPr>
          <p:cNvSpPr txBox="1"/>
          <p:nvPr/>
        </p:nvSpPr>
        <p:spPr>
          <a:xfrm>
            <a:off x="4442810" y="729118"/>
            <a:ext cx="28055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6</a:t>
            </a:r>
          </a:p>
        </p:txBody>
      </p:sp>
      <p:cxnSp>
        <p:nvCxnSpPr>
          <p:cNvPr id="29" name="Gerader Verbinder 23">
            <a:extLst>
              <a:ext uri="{FF2B5EF4-FFF2-40B4-BE49-F238E27FC236}">
                <a16:creationId xmlns:a16="http://schemas.microsoft.com/office/drawing/2014/main" id="{E22E4B95-4ECC-6FA3-BFE2-501B9B2C51D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18980" y="1451658"/>
            <a:ext cx="3234207" cy="137018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30" name="Gerader Verbinder 25">
            <a:extLst>
              <a:ext uri="{FF2B5EF4-FFF2-40B4-BE49-F238E27FC236}">
                <a16:creationId xmlns:a16="http://schemas.microsoft.com/office/drawing/2014/main" id="{9F5336C5-C479-4E72-5C09-B50984C9174C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3604785" y="1363154"/>
            <a:ext cx="160079" cy="146014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sp>
        <p:nvSpPr>
          <p:cNvPr id="32" name="Rechteck 36">
            <a:extLst>
              <a:ext uri="{FF2B5EF4-FFF2-40B4-BE49-F238E27FC236}">
                <a16:creationId xmlns:a16="http://schemas.microsoft.com/office/drawing/2014/main" id="{3F6EA2E5-6565-96D5-B006-0CA6AE724C09}"/>
              </a:ext>
            </a:extLst>
          </p:cNvPr>
          <p:cNvSpPr/>
          <p:nvPr/>
        </p:nvSpPr>
        <p:spPr>
          <a:xfrm rot="319367">
            <a:off x="423346" y="1957829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0BD6D504-7AAF-1954-3F2D-68F15306DACE}"/>
              </a:ext>
            </a:extLst>
          </p:cNvPr>
          <p:cNvSpPr txBox="1"/>
          <p:nvPr/>
        </p:nvSpPr>
        <p:spPr>
          <a:xfrm>
            <a:off x="488464" y="1614965"/>
            <a:ext cx="270808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1</a:t>
            </a:r>
          </a:p>
        </p:txBody>
      </p:sp>
      <p:sp>
        <p:nvSpPr>
          <p:cNvPr id="34" name="Rechteck 41">
            <a:extLst>
              <a:ext uri="{FF2B5EF4-FFF2-40B4-BE49-F238E27FC236}">
                <a16:creationId xmlns:a16="http://schemas.microsoft.com/office/drawing/2014/main" id="{3B3FA912-775C-1ADA-53CA-30F02DA677DE}"/>
              </a:ext>
            </a:extLst>
          </p:cNvPr>
          <p:cNvSpPr/>
          <p:nvPr/>
        </p:nvSpPr>
        <p:spPr>
          <a:xfrm rot="21154106">
            <a:off x="1476272" y="1925411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Rechteck 42">
            <a:extLst>
              <a:ext uri="{FF2B5EF4-FFF2-40B4-BE49-F238E27FC236}">
                <a16:creationId xmlns:a16="http://schemas.microsoft.com/office/drawing/2014/main" id="{BE661A75-9D6E-C929-3C96-789C3FD7AB7F}"/>
              </a:ext>
            </a:extLst>
          </p:cNvPr>
          <p:cNvSpPr/>
          <p:nvPr/>
        </p:nvSpPr>
        <p:spPr>
          <a:xfrm rot="20589156">
            <a:off x="2142496" y="1740356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Rechteck 43">
            <a:extLst>
              <a:ext uri="{FF2B5EF4-FFF2-40B4-BE49-F238E27FC236}">
                <a16:creationId xmlns:a16="http://schemas.microsoft.com/office/drawing/2014/main" id="{4801AD05-3610-A401-2E46-A75CAB9518D9}"/>
              </a:ext>
            </a:extLst>
          </p:cNvPr>
          <p:cNvSpPr/>
          <p:nvPr/>
        </p:nvSpPr>
        <p:spPr>
          <a:xfrm rot="20638445">
            <a:off x="2457973" y="1646470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7" name="Rechteck 44">
            <a:extLst>
              <a:ext uri="{FF2B5EF4-FFF2-40B4-BE49-F238E27FC236}">
                <a16:creationId xmlns:a16="http://schemas.microsoft.com/office/drawing/2014/main" id="{27D1A65B-336E-8038-C396-2CF51497C97F}"/>
              </a:ext>
            </a:extLst>
          </p:cNvPr>
          <p:cNvSpPr/>
          <p:nvPr/>
        </p:nvSpPr>
        <p:spPr>
          <a:xfrm rot="20564958">
            <a:off x="4495881" y="984897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Gleichschenkliges Dreieck 49">
            <a:extLst>
              <a:ext uri="{FF2B5EF4-FFF2-40B4-BE49-F238E27FC236}">
                <a16:creationId xmlns:a16="http://schemas.microsoft.com/office/drawing/2014/main" id="{7DEFA1FB-FF49-DBD5-2C7B-C106ADCEDEBD}"/>
              </a:ext>
            </a:extLst>
          </p:cNvPr>
          <p:cNvSpPr/>
          <p:nvPr/>
        </p:nvSpPr>
        <p:spPr>
          <a:xfrm>
            <a:off x="5483428" y="2220291"/>
            <a:ext cx="188348" cy="4122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9" name="Gruppieren 54">
            <a:extLst>
              <a:ext uri="{FF2B5EF4-FFF2-40B4-BE49-F238E27FC236}">
                <a16:creationId xmlns:a16="http://schemas.microsoft.com/office/drawing/2014/main" id="{E1DD8AED-4C89-DB69-08FB-C7245B73EF1C}"/>
              </a:ext>
            </a:extLst>
          </p:cNvPr>
          <p:cNvGrpSpPr/>
          <p:nvPr/>
        </p:nvGrpSpPr>
        <p:grpSpPr>
          <a:xfrm>
            <a:off x="4879439" y="2356564"/>
            <a:ext cx="575797" cy="263923"/>
            <a:chOff x="4879439" y="2356564"/>
            <a:chExt cx="575797" cy="263923"/>
          </a:xfrm>
        </p:grpSpPr>
        <p:cxnSp>
          <p:nvCxnSpPr>
            <p:cNvPr id="40" name="Gerader Verbinder 51">
              <a:extLst>
                <a:ext uri="{FF2B5EF4-FFF2-40B4-BE49-F238E27FC236}">
                  <a16:creationId xmlns:a16="http://schemas.microsoft.com/office/drawing/2014/main" id="{47DEA3F1-0E35-85EB-4264-83C130EBEF6C}"/>
                </a:ext>
              </a:extLst>
            </p:cNvPr>
            <p:cNvCxnSpPr/>
            <p:nvPr/>
          </p:nvCxnSpPr>
          <p:spPr>
            <a:xfrm>
              <a:off x="4945102" y="2620487"/>
              <a:ext cx="422956" cy="0"/>
            </a:xfrm>
            <a:prstGeom prst="straightConnector1">
              <a:avLst/>
            </a:prstGeom>
            <a:noFill/>
            <a:ln w="38103" cap="flat">
              <a:solidFill>
                <a:srgbClr val="FFFFFF"/>
              </a:solidFill>
              <a:prstDash val="solid"/>
              <a:miter/>
            </a:ln>
          </p:spPr>
        </p:cxnSp>
        <p:sp>
          <p:nvSpPr>
            <p:cNvPr id="41" name="Textfeld 53">
              <a:extLst>
                <a:ext uri="{FF2B5EF4-FFF2-40B4-BE49-F238E27FC236}">
                  <a16:creationId xmlns:a16="http://schemas.microsoft.com/office/drawing/2014/main" id="{E9D859E8-7960-2B2E-DA52-3ADA52B37CD4}"/>
                </a:ext>
              </a:extLst>
            </p:cNvPr>
            <p:cNvSpPr txBox="1"/>
            <p:nvPr/>
          </p:nvSpPr>
          <p:spPr>
            <a:xfrm>
              <a:off x="4879439" y="2356564"/>
              <a:ext cx="575797" cy="26160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>
                  <a:solidFill>
                    <a:srgbClr val="FFFFFF"/>
                  </a:solidFill>
                  <a:uFillTx/>
                  <a:latin typeface="Arial" pitchFamily="34"/>
                  <a:cs typeface="Arial" pitchFamily="34"/>
                </a:rPr>
                <a:t>100 m</a:t>
              </a:r>
            </a:p>
          </p:txBody>
        </p:sp>
      </p:grpSp>
      <p:grpSp>
        <p:nvGrpSpPr>
          <p:cNvPr id="42" name="Gruppieren 61">
            <a:extLst>
              <a:ext uri="{FF2B5EF4-FFF2-40B4-BE49-F238E27FC236}">
                <a16:creationId xmlns:a16="http://schemas.microsoft.com/office/drawing/2014/main" id="{168EB3A0-FD05-9A2C-FED9-7F1F2CAAED49}"/>
              </a:ext>
            </a:extLst>
          </p:cNvPr>
          <p:cNvGrpSpPr/>
          <p:nvPr/>
        </p:nvGrpSpPr>
        <p:grpSpPr>
          <a:xfrm>
            <a:off x="-42190" y="5452969"/>
            <a:ext cx="5801638" cy="261609"/>
            <a:chOff x="-42190" y="5452969"/>
            <a:chExt cx="5801638" cy="261609"/>
          </a:xfrm>
        </p:grpSpPr>
        <p:cxnSp>
          <p:nvCxnSpPr>
            <p:cNvPr id="43" name="Gerader Verbinder 56">
              <a:extLst>
                <a:ext uri="{FF2B5EF4-FFF2-40B4-BE49-F238E27FC236}">
                  <a16:creationId xmlns:a16="http://schemas.microsoft.com/office/drawing/2014/main" id="{A2780F84-9F2B-0923-683A-9916B4D9A046}"/>
                </a:ext>
              </a:extLst>
            </p:cNvPr>
            <p:cNvCxnSpPr/>
            <p:nvPr/>
          </p:nvCxnSpPr>
          <p:spPr>
            <a:xfrm>
              <a:off x="-42190" y="5460586"/>
              <a:ext cx="5801638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custDash>
                <a:ds d="300173" sp="300173"/>
              </a:custDash>
              <a:miter/>
            </a:ln>
          </p:spPr>
        </p:cxnSp>
        <p:cxnSp>
          <p:nvCxnSpPr>
            <p:cNvPr id="44" name="Gerader Verbinder 57">
              <a:extLst>
                <a:ext uri="{FF2B5EF4-FFF2-40B4-BE49-F238E27FC236}">
                  <a16:creationId xmlns:a16="http://schemas.microsoft.com/office/drawing/2014/main" id="{FDCB0BFD-4C58-A1DA-FB53-FFE2D779FDBE}"/>
                </a:ext>
              </a:extLst>
            </p:cNvPr>
            <p:cNvCxnSpPr/>
            <p:nvPr/>
          </p:nvCxnSpPr>
          <p:spPr>
            <a:xfrm>
              <a:off x="0" y="5696657"/>
              <a:ext cx="5759448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custDash>
                <a:ds d="300173" sp="300173"/>
              </a:custDash>
              <a:miter/>
            </a:ln>
          </p:spPr>
        </p:cxnSp>
        <p:sp>
          <p:nvSpPr>
            <p:cNvPr id="45" name="Textfeld 60">
              <a:extLst>
                <a:ext uri="{FF2B5EF4-FFF2-40B4-BE49-F238E27FC236}">
                  <a16:creationId xmlns:a16="http://schemas.microsoft.com/office/drawing/2014/main" id="{C7756978-86EA-4B13-2EC2-6B8CBF19AFA7}"/>
                </a:ext>
              </a:extLst>
            </p:cNvPr>
            <p:cNvSpPr txBox="1"/>
            <p:nvPr/>
          </p:nvSpPr>
          <p:spPr>
            <a:xfrm>
              <a:off x="2546914" y="5452969"/>
              <a:ext cx="675622" cy="26160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34"/>
                  <a:cs typeface="Arial" pitchFamily="34"/>
                </a:rPr>
                <a:t>dike top</a:t>
              </a:r>
            </a:p>
          </p:txBody>
        </p:sp>
      </p:grpSp>
      <p:sp>
        <p:nvSpPr>
          <p:cNvPr id="46" name="Rechteck 62">
            <a:extLst>
              <a:ext uri="{FF2B5EF4-FFF2-40B4-BE49-F238E27FC236}">
                <a16:creationId xmlns:a16="http://schemas.microsoft.com/office/drawing/2014/main" id="{5DB27BEC-4D5C-FD34-5643-5F18D6DB1D1A}"/>
              </a:ext>
            </a:extLst>
          </p:cNvPr>
          <p:cNvSpPr/>
          <p:nvPr/>
        </p:nvSpPr>
        <p:spPr>
          <a:xfrm>
            <a:off x="0" y="5260515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7" name="Rechteck 63">
            <a:extLst>
              <a:ext uri="{FF2B5EF4-FFF2-40B4-BE49-F238E27FC236}">
                <a16:creationId xmlns:a16="http://schemas.microsoft.com/office/drawing/2014/main" id="{4240526B-0C6B-F48A-08FD-FCCE168E83EA}"/>
              </a:ext>
            </a:extLst>
          </p:cNvPr>
          <p:cNvSpPr/>
          <p:nvPr/>
        </p:nvSpPr>
        <p:spPr>
          <a:xfrm>
            <a:off x="234955" y="5260515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Rechteck 65">
            <a:extLst>
              <a:ext uri="{FF2B5EF4-FFF2-40B4-BE49-F238E27FC236}">
                <a16:creationId xmlns:a16="http://schemas.microsoft.com/office/drawing/2014/main" id="{D5EE1DED-F510-CF66-255F-7193D4A30528}"/>
              </a:ext>
            </a:extLst>
          </p:cNvPr>
          <p:cNvSpPr/>
          <p:nvPr/>
        </p:nvSpPr>
        <p:spPr>
          <a:xfrm>
            <a:off x="470458" y="5260515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hteck 109">
            <a:extLst>
              <a:ext uri="{FF2B5EF4-FFF2-40B4-BE49-F238E27FC236}">
                <a16:creationId xmlns:a16="http://schemas.microsoft.com/office/drawing/2014/main" id="{3922DD24-8462-CF7E-3267-6F486573461F}"/>
              </a:ext>
            </a:extLst>
          </p:cNvPr>
          <p:cNvSpPr/>
          <p:nvPr/>
        </p:nvSpPr>
        <p:spPr>
          <a:xfrm>
            <a:off x="696169" y="5260515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0" name="Rechteck 130">
            <a:extLst>
              <a:ext uri="{FF2B5EF4-FFF2-40B4-BE49-F238E27FC236}">
                <a16:creationId xmlns:a16="http://schemas.microsoft.com/office/drawing/2014/main" id="{CBE4295E-1CB0-69BC-A334-5E0E4B18F0F9}"/>
              </a:ext>
            </a:extLst>
          </p:cNvPr>
          <p:cNvSpPr/>
          <p:nvPr/>
        </p:nvSpPr>
        <p:spPr>
          <a:xfrm>
            <a:off x="996988" y="5260515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1" name="Rechteck 131">
            <a:extLst>
              <a:ext uri="{FF2B5EF4-FFF2-40B4-BE49-F238E27FC236}">
                <a16:creationId xmlns:a16="http://schemas.microsoft.com/office/drawing/2014/main" id="{0DA5D0C7-82BC-8808-7422-F7D9889C209D}"/>
              </a:ext>
            </a:extLst>
          </p:cNvPr>
          <p:cNvSpPr/>
          <p:nvPr/>
        </p:nvSpPr>
        <p:spPr>
          <a:xfrm>
            <a:off x="1222379" y="5260515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Rechteck 132">
            <a:extLst>
              <a:ext uri="{FF2B5EF4-FFF2-40B4-BE49-F238E27FC236}">
                <a16:creationId xmlns:a16="http://schemas.microsoft.com/office/drawing/2014/main" id="{53661F5B-1B5D-61CA-5174-AFC3BEB4A2FF}"/>
              </a:ext>
            </a:extLst>
          </p:cNvPr>
          <p:cNvSpPr/>
          <p:nvPr/>
        </p:nvSpPr>
        <p:spPr>
          <a:xfrm>
            <a:off x="1442091" y="5260515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Rechteck 133">
            <a:extLst>
              <a:ext uri="{FF2B5EF4-FFF2-40B4-BE49-F238E27FC236}">
                <a16:creationId xmlns:a16="http://schemas.microsoft.com/office/drawing/2014/main" id="{4DBFE621-21FE-0250-2060-5AC3657EA895}"/>
              </a:ext>
            </a:extLst>
          </p:cNvPr>
          <p:cNvSpPr/>
          <p:nvPr/>
        </p:nvSpPr>
        <p:spPr>
          <a:xfrm>
            <a:off x="1668213" y="5260515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4" name="Rechteck 134">
            <a:extLst>
              <a:ext uri="{FF2B5EF4-FFF2-40B4-BE49-F238E27FC236}">
                <a16:creationId xmlns:a16="http://schemas.microsoft.com/office/drawing/2014/main" id="{D0661EE5-40F2-3D68-FF2C-F12770F734EB}"/>
              </a:ext>
            </a:extLst>
          </p:cNvPr>
          <p:cNvSpPr/>
          <p:nvPr/>
        </p:nvSpPr>
        <p:spPr>
          <a:xfrm>
            <a:off x="1967898" y="5260515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5" name="Rechteck 135">
            <a:extLst>
              <a:ext uri="{FF2B5EF4-FFF2-40B4-BE49-F238E27FC236}">
                <a16:creationId xmlns:a16="http://schemas.microsoft.com/office/drawing/2014/main" id="{7C43C274-2309-EA6C-80CF-F686EED1E516}"/>
              </a:ext>
            </a:extLst>
          </p:cNvPr>
          <p:cNvSpPr/>
          <p:nvPr/>
        </p:nvSpPr>
        <p:spPr>
          <a:xfrm>
            <a:off x="2193334" y="5260515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6" name="Rechteck 136">
            <a:extLst>
              <a:ext uri="{FF2B5EF4-FFF2-40B4-BE49-F238E27FC236}">
                <a16:creationId xmlns:a16="http://schemas.microsoft.com/office/drawing/2014/main" id="{8F38911D-92D3-3BF6-58D4-7F95CF487EFB}"/>
              </a:ext>
            </a:extLst>
          </p:cNvPr>
          <p:cNvSpPr/>
          <p:nvPr/>
        </p:nvSpPr>
        <p:spPr>
          <a:xfrm>
            <a:off x="2419813" y="5260515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7" name="Rechteck 137">
            <a:extLst>
              <a:ext uri="{FF2B5EF4-FFF2-40B4-BE49-F238E27FC236}">
                <a16:creationId xmlns:a16="http://schemas.microsoft.com/office/drawing/2014/main" id="{2393EEAF-ED50-0AFD-01A9-5FD028FDE5D5}"/>
              </a:ext>
            </a:extLst>
          </p:cNvPr>
          <p:cNvSpPr/>
          <p:nvPr/>
        </p:nvSpPr>
        <p:spPr>
          <a:xfrm>
            <a:off x="2644600" y="5260515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8" name="Rechteck 141">
            <a:extLst>
              <a:ext uri="{FF2B5EF4-FFF2-40B4-BE49-F238E27FC236}">
                <a16:creationId xmlns:a16="http://schemas.microsoft.com/office/drawing/2014/main" id="{54EAE797-C542-2882-C9F0-F2DC10392BBB}"/>
              </a:ext>
            </a:extLst>
          </p:cNvPr>
          <p:cNvSpPr/>
          <p:nvPr/>
        </p:nvSpPr>
        <p:spPr>
          <a:xfrm>
            <a:off x="2960918" y="5260515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9" name="Rechteck 142">
            <a:extLst>
              <a:ext uri="{FF2B5EF4-FFF2-40B4-BE49-F238E27FC236}">
                <a16:creationId xmlns:a16="http://schemas.microsoft.com/office/drawing/2014/main" id="{D97CE478-2297-270F-F9A9-A37583899669}"/>
              </a:ext>
            </a:extLst>
          </p:cNvPr>
          <p:cNvSpPr/>
          <p:nvPr/>
        </p:nvSpPr>
        <p:spPr>
          <a:xfrm>
            <a:off x="3195873" y="5260515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0" name="Rechteck 143">
            <a:extLst>
              <a:ext uri="{FF2B5EF4-FFF2-40B4-BE49-F238E27FC236}">
                <a16:creationId xmlns:a16="http://schemas.microsoft.com/office/drawing/2014/main" id="{52C378BC-37FC-1CA9-66FE-9DD3443F9BD3}"/>
              </a:ext>
            </a:extLst>
          </p:cNvPr>
          <p:cNvSpPr/>
          <p:nvPr/>
        </p:nvSpPr>
        <p:spPr>
          <a:xfrm>
            <a:off x="3431377" y="5260515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1" name="Rechteck 144">
            <a:extLst>
              <a:ext uri="{FF2B5EF4-FFF2-40B4-BE49-F238E27FC236}">
                <a16:creationId xmlns:a16="http://schemas.microsoft.com/office/drawing/2014/main" id="{9D03589A-13FC-14C9-5836-0A86ACDEBC69}"/>
              </a:ext>
            </a:extLst>
          </p:cNvPr>
          <p:cNvSpPr/>
          <p:nvPr/>
        </p:nvSpPr>
        <p:spPr>
          <a:xfrm>
            <a:off x="3657087" y="5260515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2" name="Rechteck 145">
            <a:extLst>
              <a:ext uri="{FF2B5EF4-FFF2-40B4-BE49-F238E27FC236}">
                <a16:creationId xmlns:a16="http://schemas.microsoft.com/office/drawing/2014/main" id="{D9AD218E-6BB9-5EAA-81C8-95B416DE1233}"/>
              </a:ext>
            </a:extLst>
          </p:cNvPr>
          <p:cNvSpPr/>
          <p:nvPr/>
        </p:nvSpPr>
        <p:spPr>
          <a:xfrm>
            <a:off x="3957907" y="5260515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Rechteck 146">
            <a:extLst>
              <a:ext uri="{FF2B5EF4-FFF2-40B4-BE49-F238E27FC236}">
                <a16:creationId xmlns:a16="http://schemas.microsoft.com/office/drawing/2014/main" id="{08BA3F4C-21AA-0A3A-60CE-68E948458A5B}"/>
              </a:ext>
            </a:extLst>
          </p:cNvPr>
          <p:cNvSpPr/>
          <p:nvPr/>
        </p:nvSpPr>
        <p:spPr>
          <a:xfrm>
            <a:off x="4183306" y="5260515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Rechteck 147">
            <a:extLst>
              <a:ext uri="{FF2B5EF4-FFF2-40B4-BE49-F238E27FC236}">
                <a16:creationId xmlns:a16="http://schemas.microsoft.com/office/drawing/2014/main" id="{A7EEAA4D-D906-EFE3-970E-0EF0F8481896}"/>
              </a:ext>
            </a:extLst>
          </p:cNvPr>
          <p:cNvSpPr/>
          <p:nvPr/>
        </p:nvSpPr>
        <p:spPr>
          <a:xfrm>
            <a:off x="4403018" y="5260515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5" name="Rechteck 148">
            <a:extLst>
              <a:ext uri="{FF2B5EF4-FFF2-40B4-BE49-F238E27FC236}">
                <a16:creationId xmlns:a16="http://schemas.microsoft.com/office/drawing/2014/main" id="{DD22B7D4-A1BD-529A-6D9B-D679CD26B4A1}"/>
              </a:ext>
            </a:extLst>
          </p:cNvPr>
          <p:cNvSpPr/>
          <p:nvPr/>
        </p:nvSpPr>
        <p:spPr>
          <a:xfrm>
            <a:off x="4629131" y="5260515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6" name="Rechteck 149">
            <a:extLst>
              <a:ext uri="{FF2B5EF4-FFF2-40B4-BE49-F238E27FC236}">
                <a16:creationId xmlns:a16="http://schemas.microsoft.com/office/drawing/2014/main" id="{4A30E651-501F-95F9-5D95-77E761EE8A9F}"/>
              </a:ext>
            </a:extLst>
          </p:cNvPr>
          <p:cNvSpPr/>
          <p:nvPr/>
        </p:nvSpPr>
        <p:spPr>
          <a:xfrm>
            <a:off x="4928817" y="526051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7" name="Rechteck 150">
            <a:extLst>
              <a:ext uri="{FF2B5EF4-FFF2-40B4-BE49-F238E27FC236}">
                <a16:creationId xmlns:a16="http://schemas.microsoft.com/office/drawing/2014/main" id="{F6CEDF83-E161-646A-4BD4-558177A19101}"/>
              </a:ext>
            </a:extLst>
          </p:cNvPr>
          <p:cNvSpPr/>
          <p:nvPr/>
        </p:nvSpPr>
        <p:spPr>
          <a:xfrm>
            <a:off x="5154262" y="5260515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8" name="Rechteck 151">
            <a:extLst>
              <a:ext uri="{FF2B5EF4-FFF2-40B4-BE49-F238E27FC236}">
                <a16:creationId xmlns:a16="http://schemas.microsoft.com/office/drawing/2014/main" id="{D2EB266B-56A4-8F86-0401-95665382F149}"/>
              </a:ext>
            </a:extLst>
          </p:cNvPr>
          <p:cNvSpPr/>
          <p:nvPr/>
        </p:nvSpPr>
        <p:spPr>
          <a:xfrm>
            <a:off x="5380741" y="5260515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9" name="Rechteck 152">
            <a:extLst>
              <a:ext uri="{FF2B5EF4-FFF2-40B4-BE49-F238E27FC236}">
                <a16:creationId xmlns:a16="http://schemas.microsoft.com/office/drawing/2014/main" id="{60204A65-45C9-89F8-D7EA-BD404471F17F}"/>
              </a:ext>
            </a:extLst>
          </p:cNvPr>
          <p:cNvSpPr/>
          <p:nvPr/>
        </p:nvSpPr>
        <p:spPr>
          <a:xfrm>
            <a:off x="5605518" y="526051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0" name="Rechteck 153">
            <a:extLst>
              <a:ext uri="{FF2B5EF4-FFF2-40B4-BE49-F238E27FC236}">
                <a16:creationId xmlns:a16="http://schemas.microsoft.com/office/drawing/2014/main" id="{FFB20275-1E1B-2E9A-3551-85A0609E754B}"/>
              </a:ext>
            </a:extLst>
          </p:cNvPr>
          <p:cNvSpPr/>
          <p:nvPr/>
        </p:nvSpPr>
        <p:spPr>
          <a:xfrm>
            <a:off x="3963704" y="5260515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1" name="Rechteck 154">
            <a:extLst>
              <a:ext uri="{FF2B5EF4-FFF2-40B4-BE49-F238E27FC236}">
                <a16:creationId xmlns:a16="http://schemas.microsoft.com/office/drawing/2014/main" id="{E9BD1DC9-005A-78E9-483B-2E2C899573C2}"/>
              </a:ext>
            </a:extLst>
          </p:cNvPr>
          <p:cNvSpPr/>
          <p:nvPr/>
        </p:nvSpPr>
        <p:spPr>
          <a:xfrm>
            <a:off x="4189095" y="5260515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Rechteck 192">
            <a:extLst>
              <a:ext uri="{FF2B5EF4-FFF2-40B4-BE49-F238E27FC236}">
                <a16:creationId xmlns:a16="http://schemas.microsoft.com/office/drawing/2014/main" id="{53390888-CFA6-C177-24F5-7A62F4344D33}"/>
              </a:ext>
            </a:extLst>
          </p:cNvPr>
          <p:cNvSpPr/>
          <p:nvPr/>
        </p:nvSpPr>
        <p:spPr>
          <a:xfrm>
            <a:off x="6702" y="5774664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3" name="Rechteck 193">
            <a:extLst>
              <a:ext uri="{FF2B5EF4-FFF2-40B4-BE49-F238E27FC236}">
                <a16:creationId xmlns:a16="http://schemas.microsoft.com/office/drawing/2014/main" id="{DB26DEFE-C22F-9050-28D0-9E74393A849D}"/>
              </a:ext>
            </a:extLst>
          </p:cNvPr>
          <p:cNvSpPr/>
          <p:nvPr/>
        </p:nvSpPr>
        <p:spPr>
          <a:xfrm>
            <a:off x="241657" y="5774664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4" name="Rechteck 194">
            <a:extLst>
              <a:ext uri="{FF2B5EF4-FFF2-40B4-BE49-F238E27FC236}">
                <a16:creationId xmlns:a16="http://schemas.microsoft.com/office/drawing/2014/main" id="{A930A077-6CF0-A085-1A3C-42DF27F31B54}"/>
              </a:ext>
            </a:extLst>
          </p:cNvPr>
          <p:cNvSpPr/>
          <p:nvPr/>
        </p:nvSpPr>
        <p:spPr>
          <a:xfrm>
            <a:off x="477161" y="5774664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5" name="Rechteck 195">
            <a:extLst>
              <a:ext uri="{FF2B5EF4-FFF2-40B4-BE49-F238E27FC236}">
                <a16:creationId xmlns:a16="http://schemas.microsoft.com/office/drawing/2014/main" id="{61A3A8E8-0577-A16E-E2DE-EB5871FFED4C}"/>
              </a:ext>
            </a:extLst>
          </p:cNvPr>
          <p:cNvSpPr/>
          <p:nvPr/>
        </p:nvSpPr>
        <p:spPr>
          <a:xfrm>
            <a:off x="702871" y="5774664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Rechteck 196">
            <a:extLst>
              <a:ext uri="{FF2B5EF4-FFF2-40B4-BE49-F238E27FC236}">
                <a16:creationId xmlns:a16="http://schemas.microsoft.com/office/drawing/2014/main" id="{6493C896-30C4-885D-233D-9F91F81F41DB}"/>
              </a:ext>
            </a:extLst>
          </p:cNvPr>
          <p:cNvSpPr/>
          <p:nvPr/>
        </p:nvSpPr>
        <p:spPr>
          <a:xfrm>
            <a:off x="1003691" y="5774664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7" name="Rechteck 197">
            <a:extLst>
              <a:ext uri="{FF2B5EF4-FFF2-40B4-BE49-F238E27FC236}">
                <a16:creationId xmlns:a16="http://schemas.microsoft.com/office/drawing/2014/main" id="{981AA2E1-EF83-C7A9-C8B3-8337166AAD06}"/>
              </a:ext>
            </a:extLst>
          </p:cNvPr>
          <p:cNvSpPr/>
          <p:nvPr/>
        </p:nvSpPr>
        <p:spPr>
          <a:xfrm>
            <a:off x="1229081" y="5774664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8" name="Rechteck 198">
            <a:extLst>
              <a:ext uri="{FF2B5EF4-FFF2-40B4-BE49-F238E27FC236}">
                <a16:creationId xmlns:a16="http://schemas.microsoft.com/office/drawing/2014/main" id="{9C97F7E2-7EEB-B48E-A38C-4D3EF2D74577}"/>
              </a:ext>
            </a:extLst>
          </p:cNvPr>
          <p:cNvSpPr/>
          <p:nvPr/>
        </p:nvSpPr>
        <p:spPr>
          <a:xfrm>
            <a:off x="1448793" y="5774664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9" name="Rechteck 199">
            <a:extLst>
              <a:ext uri="{FF2B5EF4-FFF2-40B4-BE49-F238E27FC236}">
                <a16:creationId xmlns:a16="http://schemas.microsoft.com/office/drawing/2014/main" id="{4DE47A44-25F3-FB24-D041-2930AF758719}"/>
              </a:ext>
            </a:extLst>
          </p:cNvPr>
          <p:cNvSpPr/>
          <p:nvPr/>
        </p:nvSpPr>
        <p:spPr>
          <a:xfrm>
            <a:off x="1674915" y="5774664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0" name="Rechteck 200">
            <a:extLst>
              <a:ext uri="{FF2B5EF4-FFF2-40B4-BE49-F238E27FC236}">
                <a16:creationId xmlns:a16="http://schemas.microsoft.com/office/drawing/2014/main" id="{638B45B0-4B03-2BA8-9C8A-0B42B95AD53E}"/>
              </a:ext>
            </a:extLst>
          </p:cNvPr>
          <p:cNvSpPr/>
          <p:nvPr/>
        </p:nvSpPr>
        <p:spPr>
          <a:xfrm>
            <a:off x="1974601" y="5774664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1" name="Rechteck 201">
            <a:extLst>
              <a:ext uri="{FF2B5EF4-FFF2-40B4-BE49-F238E27FC236}">
                <a16:creationId xmlns:a16="http://schemas.microsoft.com/office/drawing/2014/main" id="{4493240B-23F5-99D3-1BF6-29D7FB0720D7}"/>
              </a:ext>
            </a:extLst>
          </p:cNvPr>
          <p:cNvSpPr/>
          <p:nvPr/>
        </p:nvSpPr>
        <p:spPr>
          <a:xfrm>
            <a:off x="2200037" y="5774664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2" name="Rechteck 202">
            <a:extLst>
              <a:ext uri="{FF2B5EF4-FFF2-40B4-BE49-F238E27FC236}">
                <a16:creationId xmlns:a16="http://schemas.microsoft.com/office/drawing/2014/main" id="{DD096CC9-C59A-8895-0BD4-323411DF32A0}"/>
              </a:ext>
            </a:extLst>
          </p:cNvPr>
          <p:cNvSpPr/>
          <p:nvPr/>
        </p:nvSpPr>
        <p:spPr>
          <a:xfrm>
            <a:off x="2426515" y="5774664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3" name="Rechteck 203">
            <a:extLst>
              <a:ext uri="{FF2B5EF4-FFF2-40B4-BE49-F238E27FC236}">
                <a16:creationId xmlns:a16="http://schemas.microsoft.com/office/drawing/2014/main" id="{0204C968-395C-63B6-266B-72E088B3DDCB}"/>
              </a:ext>
            </a:extLst>
          </p:cNvPr>
          <p:cNvSpPr/>
          <p:nvPr/>
        </p:nvSpPr>
        <p:spPr>
          <a:xfrm>
            <a:off x="2651302" y="5774664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4" name="Rechteck 204">
            <a:extLst>
              <a:ext uri="{FF2B5EF4-FFF2-40B4-BE49-F238E27FC236}">
                <a16:creationId xmlns:a16="http://schemas.microsoft.com/office/drawing/2014/main" id="{1522CBA6-3BC7-BB05-28DB-90531D8EA0F9}"/>
              </a:ext>
            </a:extLst>
          </p:cNvPr>
          <p:cNvSpPr/>
          <p:nvPr/>
        </p:nvSpPr>
        <p:spPr>
          <a:xfrm>
            <a:off x="2967630" y="5774664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5" name="Rechteck 205">
            <a:extLst>
              <a:ext uri="{FF2B5EF4-FFF2-40B4-BE49-F238E27FC236}">
                <a16:creationId xmlns:a16="http://schemas.microsoft.com/office/drawing/2014/main" id="{4B2517B1-BCC9-FF39-5B20-84F20165C0B6}"/>
              </a:ext>
            </a:extLst>
          </p:cNvPr>
          <p:cNvSpPr/>
          <p:nvPr/>
        </p:nvSpPr>
        <p:spPr>
          <a:xfrm>
            <a:off x="3202576" y="5774664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6" name="Rechteck 206">
            <a:extLst>
              <a:ext uri="{FF2B5EF4-FFF2-40B4-BE49-F238E27FC236}">
                <a16:creationId xmlns:a16="http://schemas.microsoft.com/office/drawing/2014/main" id="{0E4A4F4F-7AB0-090D-48B4-8668F7CDD848}"/>
              </a:ext>
            </a:extLst>
          </p:cNvPr>
          <p:cNvSpPr/>
          <p:nvPr/>
        </p:nvSpPr>
        <p:spPr>
          <a:xfrm>
            <a:off x="3438079" y="5774664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7" name="Rechteck 207">
            <a:extLst>
              <a:ext uri="{FF2B5EF4-FFF2-40B4-BE49-F238E27FC236}">
                <a16:creationId xmlns:a16="http://schemas.microsoft.com/office/drawing/2014/main" id="{923010B7-AB9E-DC19-05DE-C85F1628F6F9}"/>
              </a:ext>
            </a:extLst>
          </p:cNvPr>
          <p:cNvSpPr/>
          <p:nvPr/>
        </p:nvSpPr>
        <p:spPr>
          <a:xfrm>
            <a:off x="3663790" y="5774664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8" name="Rechteck 208">
            <a:extLst>
              <a:ext uri="{FF2B5EF4-FFF2-40B4-BE49-F238E27FC236}">
                <a16:creationId xmlns:a16="http://schemas.microsoft.com/office/drawing/2014/main" id="{A84D28AA-4BDE-2CE3-4F95-B4029E7E64C9}"/>
              </a:ext>
            </a:extLst>
          </p:cNvPr>
          <p:cNvSpPr/>
          <p:nvPr/>
        </p:nvSpPr>
        <p:spPr>
          <a:xfrm>
            <a:off x="3964609" y="5774664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9" name="Rechteck 209">
            <a:extLst>
              <a:ext uri="{FF2B5EF4-FFF2-40B4-BE49-F238E27FC236}">
                <a16:creationId xmlns:a16="http://schemas.microsoft.com/office/drawing/2014/main" id="{AAFA2A3E-4FB7-92C6-B76D-5CE310C1C9EB}"/>
              </a:ext>
            </a:extLst>
          </p:cNvPr>
          <p:cNvSpPr/>
          <p:nvPr/>
        </p:nvSpPr>
        <p:spPr>
          <a:xfrm>
            <a:off x="4190009" y="5774664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0" name="Rechteck 210">
            <a:extLst>
              <a:ext uri="{FF2B5EF4-FFF2-40B4-BE49-F238E27FC236}">
                <a16:creationId xmlns:a16="http://schemas.microsoft.com/office/drawing/2014/main" id="{763660DF-8E1A-D72D-25DB-58873150A1BE}"/>
              </a:ext>
            </a:extLst>
          </p:cNvPr>
          <p:cNvSpPr/>
          <p:nvPr/>
        </p:nvSpPr>
        <p:spPr>
          <a:xfrm>
            <a:off x="4409721" y="577466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1" name="Rechteck 211">
            <a:extLst>
              <a:ext uri="{FF2B5EF4-FFF2-40B4-BE49-F238E27FC236}">
                <a16:creationId xmlns:a16="http://schemas.microsoft.com/office/drawing/2014/main" id="{0B0A4194-442B-71C7-2C2C-45B557D7AE45}"/>
              </a:ext>
            </a:extLst>
          </p:cNvPr>
          <p:cNvSpPr/>
          <p:nvPr/>
        </p:nvSpPr>
        <p:spPr>
          <a:xfrm>
            <a:off x="4635834" y="577466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2" name="Rechteck 212">
            <a:extLst>
              <a:ext uri="{FF2B5EF4-FFF2-40B4-BE49-F238E27FC236}">
                <a16:creationId xmlns:a16="http://schemas.microsoft.com/office/drawing/2014/main" id="{8B512FD4-4EA3-9BCD-8F79-1E2BE9FB664C}"/>
              </a:ext>
            </a:extLst>
          </p:cNvPr>
          <p:cNvSpPr/>
          <p:nvPr/>
        </p:nvSpPr>
        <p:spPr>
          <a:xfrm>
            <a:off x="4935519" y="5774664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3" name="Rechteck 213">
            <a:extLst>
              <a:ext uri="{FF2B5EF4-FFF2-40B4-BE49-F238E27FC236}">
                <a16:creationId xmlns:a16="http://schemas.microsoft.com/office/drawing/2014/main" id="{B879D1FC-D94A-76F7-15D4-5D390B1D9454}"/>
              </a:ext>
            </a:extLst>
          </p:cNvPr>
          <p:cNvSpPr/>
          <p:nvPr/>
        </p:nvSpPr>
        <p:spPr>
          <a:xfrm>
            <a:off x="5160965" y="5774664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4" name="Rechteck 214">
            <a:extLst>
              <a:ext uri="{FF2B5EF4-FFF2-40B4-BE49-F238E27FC236}">
                <a16:creationId xmlns:a16="http://schemas.microsoft.com/office/drawing/2014/main" id="{A45836C2-5A6F-741E-C77E-BBB04E938B2E}"/>
              </a:ext>
            </a:extLst>
          </p:cNvPr>
          <p:cNvSpPr/>
          <p:nvPr/>
        </p:nvSpPr>
        <p:spPr>
          <a:xfrm>
            <a:off x="5387443" y="5774664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5" name="Rechteck 215">
            <a:extLst>
              <a:ext uri="{FF2B5EF4-FFF2-40B4-BE49-F238E27FC236}">
                <a16:creationId xmlns:a16="http://schemas.microsoft.com/office/drawing/2014/main" id="{C682D65D-0D2F-EFCC-5DA7-01BB0477E2F4}"/>
              </a:ext>
            </a:extLst>
          </p:cNvPr>
          <p:cNvSpPr/>
          <p:nvPr/>
        </p:nvSpPr>
        <p:spPr>
          <a:xfrm>
            <a:off x="5607201" y="5774664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6" name="Rechteck 216">
            <a:extLst>
              <a:ext uri="{FF2B5EF4-FFF2-40B4-BE49-F238E27FC236}">
                <a16:creationId xmlns:a16="http://schemas.microsoft.com/office/drawing/2014/main" id="{9C85BD7A-7367-6EBE-5C17-334686CD3B3D}"/>
              </a:ext>
            </a:extLst>
          </p:cNvPr>
          <p:cNvSpPr/>
          <p:nvPr/>
        </p:nvSpPr>
        <p:spPr>
          <a:xfrm>
            <a:off x="3970407" y="5774664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7" name="Rechteck 217">
            <a:extLst>
              <a:ext uri="{FF2B5EF4-FFF2-40B4-BE49-F238E27FC236}">
                <a16:creationId xmlns:a16="http://schemas.microsoft.com/office/drawing/2014/main" id="{1D1946E3-732B-0082-7A62-17350E768BAB}"/>
              </a:ext>
            </a:extLst>
          </p:cNvPr>
          <p:cNvSpPr/>
          <p:nvPr/>
        </p:nvSpPr>
        <p:spPr>
          <a:xfrm>
            <a:off x="4195797" y="5774664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8" name="Rechteck 245">
            <a:extLst>
              <a:ext uri="{FF2B5EF4-FFF2-40B4-BE49-F238E27FC236}">
                <a16:creationId xmlns:a16="http://schemas.microsoft.com/office/drawing/2014/main" id="{30834876-4D5E-3E76-C7D0-0D56BDA29DE0}"/>
              </a:ext>
            </a:extLst>
          </p:cNvPr>
          <p:cNvSpPr/>
          <p:nvPr/>
        </p:nvSpPr>
        <p:spPr>
          <a:xfrm>
            <a:off x="3836922" y="3042711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9" name="Rechteck 246">
            <a:extLst>
              <a:ext uri="{FF2B5EF4-FFF2-40B4-BE49-F238E27FC236}">
                <a16:creationId xmlns:a16="http://schemas.microsoft.com/office/drawing/2014/main" id="{975E5F90-0133-DE9D-9894-8EDE7D75FC0B}"/>
              </a:ext>
            </a:extLst>
          </p:cNvPr>
          <p:cNvSpPr/>
          <p:nvPr/>
        </p:nvSpPr>
        <p:spPr>
          <a:xfrm>
            <a:off x="3839721" y="321990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0" name="Rechteck 247">
            <a:extLst>
              <a:ext uri="{FF2B5EF4-FFF2-40B4-BE49-F238E27FC236}">
                <a16:creationId xmlns:a16="http://schemas.microsoft.com/office/drawing/2014/main" id="{8D765A60-4587-898D-BC74-812207098B1A}"/>
              </a:ext>
            </a:extLst>
          </p:cNvPr>
          <p:cNvSpPr/>
          <p:nvPr/>
        </p:nvSpPr>
        <p:spPr>
          <a:xfrm>
            <a:off x="3839721" y="3393512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1" name="Textfeld 248">
            <a:extLst>
              <a:ext uri="{FF2B5EF4-FFF2-40B4-BE49-F238E27FC236}">
                <a16:creationId xmlns:a16="http://schemas.microsoft.com/office/drawing/2014/main" id="{EEC51C81-31F9-95C5-1A39-D9EC890CC5E2}"/>
              </a:ext>
            </a:extLst>
          </p:cNvPr>
          <p:cNvSpPr txBox="1"/>
          <p:nvPr/>
        </p:nvSpPr>
        <p:spPr>
          <a:xfrm>
            <a:off x="4032458" y="2836148"/>
            <a:ext cx="125504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Sand admixture: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0%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25%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50%</a:t>
            </a:r>
          </a:p>
        </p:txBody>
      </p:sp>
      <p:sp>
        <p:nvSpPr>
          <p:cNvPr id="102" name="Rechteck 249">
            <a:extLst>
              <a:ext uri="{FF2B5EF4-FFF2-40B4-BE49-F238E27FC236}">
                <a16:creationId xmlns:a16="http://schemas.microsoft.com/office/drawing/2014/main" id="{78633DD3-5A15-38DC-9582-4F196722402B}"/>
              </a:ext>
            </a:extLst>
          </p:cNvPr>
          <p:cNvSpPr/>
          <p:nvPr/>
        </p:nvSpPr>
        <p:spPr>
          <a:xfrm>
            <a:off x="3838596" y="3823517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3" name="Rechteck 250">
            <a:extLst>
              <a:ext uri="{FF2B5EF4-FFF2-40B4-BE49-F238E27FC236}">
                <a16:creationId xmlns:a16="http://schemas.microsoft.com/office/drawing/2014/main" id="{222B31BD-1A56-38CB-14E4-D09422BF193F}"/>
              </a:ext>
            </a:extLst>
          </p:cNvPr>
          <p:cNvSpPr/>
          <p:nvPr/>
        </p:nvSpPr>
        <p:spPr>
          <a:xfrm>
            <a:off x="3841056" y="4002749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4" name="Textfeld 251">
            <a:extLst>
              <a:ext uri="{FF2B5EF4-FFF2-40B4-BE49-F238E27FC236}">
                <a16:creationId xmlns:a16="http://schemas.microsoft.com/office/drawing/2014/main" id="{C45475D1-F136-8656-C7A3-EEA713B83A6F}"/>
              </a:ext>
            </a:extLst>
          </p:cNvPr>
          <p:cNvSpPr txBox="1"/>
          <p:nvPr/>
        </p:nvSpPr>
        <p:spPr>
          <a:xfrm>
            <a:off x="3991584" y="3624910"/>
            <a:ext cx="1723653" cy="6001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Substrate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depth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15 cm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30 cm</a:t>
            </a:r>
          </a:p>
        </p:txBody>
      </p:sp>
      <p:sp>
        <p:nvSpPr>
          <p:cNvPr id="105" name="Rechteck 252">
            <a:extLst>
              <a:ext uri="{FF2B5EF4-FFF2-40B4-BE49-F238E27FC236}">
                <a16:creationId xmlns:a16="http://schemas.microsoft.com/office/drawing/2014/main" id="{4971A56E-6372-5F4C-BFB6-E9952D961302}"/>
              </a:ext>
            </a:extLst>
          </p:cNvPr>
          <p:cNvSpPr/>
          <p:nvPr/>
        </p:nvSpPr>
        <p:spPr>
          <a:xfrm>
            <a:off x="3842537" y="443093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6" name="Rechteck 253">
            <a:extLst>
              <a:ext uri="{FF2B5EF4-FFF2-40B4-BE49-F238E27FC236}">
                <a16:creationId xmlns:a16="http://schemas.microsoft.com/office/drawing/2014/main" id="{20D9229C-A445-571B-4F65-617878A8E49A}"/>
              </a:ext>
            </a:extLst>
          </p:cNvPr>
          <p:cNvSpPr/>
          <p:nvPr/>
        </p:nvSpPr>
        <p:spPr>
          <a:xfrm>
            <a:off x="3836922" y="4608356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7" name="Textfeld 254">
            <a:extLst>
              <a:ext uri="{FF2B5EF4-FFF2-40B4-BE49-F238E27FC236}">
                <a16:creationId xmlns:a16="http://schemas.microsoft.com/office/drawing/2014/main" id="{CC1490B8-8FC0-A306-2421-8B6A0D6A79C2}"/>
              </a:ext>
            </a:extLst>
          </p:cNvPr>
          <p:cNvSpPr txBox="1"/>
          <p:nvPr/>
        </p:nvSpPr>
        <p:spPr>
          <a:xfrm>
            <a:off x="3991584" y="4215457"/>
            <a:ext cx="1723653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Seed density: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4 g m</a:t>
            </a:r>
            <a:r>
              <a:rPr lang="de-DE" sz="1100" b="0" i="0" u="none" strike="noStrike" kern="1200" cap="none" spc="0" baseline="3000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-2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8 g m</a:t>
            </a:r>
            <a:r>
              <a:rPr lang="de-DE" sz="1100" b="0" i="0" u="none" strike="noStrike" kern="1200" cap="none" spc="0" baseline="3000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-2</a:t>
            </a:r>
          </a:p>
        </p:txBody>
      </p:sp>
      <p:grpSp>
        <p:nvGrpSpPr>
          <p:cNvPr id="108" name="Gruppieren 244">
            <a:extLst>
              <a:ext uri="{FF2B5EF4-FFF2-40B4-BE49-F238E27FC236}">
                <a16:creationId xmlns:a16="http://schemas.microsoft.com/office/drawing/2014/main" id="{C066090D-6C2C-36D2-A32A-4AF1F7BEB9C5}"/>
              </a:ext>
            </a:extLst>
          </p:cNvPr>
          <p:cNvGrpSpPr/>
          <p:nvPr/>
        </p:nvGrpSpPr>
        <p:grpSpPr>
          <a:xfrm>
            <a:off x="-68278" y="5204499"/>
            <a:ext cx="5897595" cy="782451"/>
            <a:chOff x="-68278" y="5204499"/>
            <a:chExt cx="5897595" cy="782451"/>
          </a:xfrm>
        </p:grpSpPr>
        <p:grpSp>
          <p:nvGrpSpPr>
            <p:cNvPr id="109" name="Gruppieren 191">
              <a:extLst>
                <a:ext uri="{FF2B5EF4-FFF2-40B4-BE49-F238E27FC236}">
                  <a16:creationId xmlns:a16="http://schemas.microsoft.com/office/drawing/2014/main" id="{B0AE828F-B1FD-1A55-82AC-F8366E653157}"/>
                </a:ext>
              </a:extLst>
            </p:cNvPr>
            <p:cNvGrpSpPr/>
            <p:nvPr/>
          </p:nvGrpSpPr>
          <p:grpSpPr>
            <a:xfrm>
              <a:off x="-68278" y="5204499"/>
              <a:ext cx="5890892" cy="268312"/>
              <a:chOff x="-68278" y="5204499"/>
              <a:chExt cx="5890892" cy="268312"/>
            </a:xfrm>
          </p:grpSpPr>
          <p:sp>
            <p:nvSpPr>
              <p:cNvPr id="135" name="Textfeld 160">
                <a:extLst>
                  <a:ext uri="{FF2B5EF4-FFF2-40B4-BE49-F238E27FC236}">
                    <a16:creationId xmlns:a16="http://schemas.microsoft.com/office/drawing/2014/main" id="{37712134-88C4-21D8-4D95-8A458FFC981F}"/>
                  </a:ext>
                </a:extLst>
              </p:cNvPr>
              <p:cNvSpPr txBox="1"/>
              <p:nvPr/>
            </p:nvSpPr>
            <p:spPr>
              <a:xfrm>
                <a:off x="5090300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6" name="Textfeld 155">
                <a:extLst>
                  <a:ext uri="{FF2B5EF4-FFF2-40B4-BE49-F238E27FC236}">
                    <a16:creationId xmlns:a16="http://schemas.microsoft.com/office/drawing/2014/main" id="{36FC4C70-1811-BD64-BB9A-9A89CF45F397}"/>
                  </a:ext>
                </a:extLst>
              </p:cNvPr>
              <p:cNvSpPr txBox="1"/>
              <p:nvPr/>
            </p:nvSpPr>
            <p:spPr>
              <a:xfrm>
                <a:off x="2889293" y="520617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7" name="Textfeld 156">
                <a:extLst>
                  <a:ext uri="{FF2B5EF4-FFF2-40B4-BE49-F238E27FC236}">
                    <a16:creationId xmlns:a16="http://schemas.microsoft.com/office/drawing/2014/main" id="{01DAA5DE-61F0-DD14-1BB4-B2F5212F55B4}"/>
                  </a:ext>
                </a:extLst>
              </p:cNvPr>
              <p:cNvSpPr txBox="1"/>
              <p:nvPr/>
            </p:nvSpPr>
            <p:spPr>
              <a:xfrm>
                <a:off x="3124175" y="520617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8" name="Textfeld 157">
                <a:extLst>
                  <a:ext uri="{FF2B5EF4-FFF2-40B4-BE49-F238E27FC236}">
                    <a16:creationId xmlns:a16="http://schemas.microsoft.com/office/drawing/2014/main" id="{BA807D6E-7F29-B4F0-886B-1888C64F9F79}"/>
                  </a:ext>
                </a:extLst>
              </p:cNvPr>
              <p:cNvSpPr txBox="1"/>
              <p:nvPr/>
            </p:nvSpPr>
            <p:spPr>
              <a:xfrm>
                <a:off x="3361983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9" name="Textfeld 158">
                <a:extLst>
                  <a:ext uri="{FF2B5EF4-FFF2-40B4-BE49-F238E27FC236}">
                    <a16:creationId xmlns:a16="http://schemas.microsoft.com/office/drawing/2014/main" id="{2B07FC47-1825-3C27-C6DE-205D909A2F18}"/>
                  </a:ext>
                </a:extLst>
              </p:cNvPr>
              <p:cNvSpPr txBox="1"/>
              <p:nvPr/>
            </p:nvSpPr>
            <p:spPr>
              <a:xfrm>
                <a:off x="3589330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0" name="Textfeld 159">
                <a:extLst>
                  <a:ext uri="{FF2B5EF4-FFF2-40B4-BE49-F238E27FC236}">
                    <a16:creationId xmlns:a16="http://schemas.microsoft.com/office/drawing/2014/main" id="{15478715-3AF0-48C7-1804-D3FB22B2F9DF}"/>
                  </a:ext>
                </a:extLst>
              </p:cNvPr>
              <p:cNvSpPr txBox="1"/>
              <p:nvPr/>
            </p:nvSpPr>
            <p:spPr>
              <a:xfrm>
                <a:off x="4865467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1" name="Textfeld 161">
                <a:extLst>
                  <a:ext uri="{FF2B5EF4-FFF2-40B4-BE49-F238E27FC236}">
                    <a16:creationId xmlns:a16="http://schemas.microsoft.com/office/drawing/2014/main" id="{2B08D6D6-1679-3335-D44B-341CF9EBD634}"/>
                  </a:ext>
                </a:extLst>
              </p:cNvPr>
              <p:cNvSpPr txBox="1"/>
              <p:nvPr/>
            </p:nvSpPr>
            <p:spPr>
              <a:xfrm>
                <a:off x="5318068" y="520449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2" name="Textfeld 162">
                <a:extLst>
                  <a:ext uri="{FF2B5EF4-FFF2-40B4-BE49-F238E27FC236}">
                    <a16:creationId xmlns:a16="http://schemas.microsoft.com/office/drawing/2014/main" id="{72313858-A50A-261A-AB87-16851A52E1FF}"/>
                  </a:ext>
                </a:extLst>
              </p:cNvPr>
              <p:cNvSpPr txBox="1"/>
              <p:nvPr/>
            </p:nvSpPr>
            <p:spPr>
              <a:xfrm>
                <a:off x="5535356" y="520449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3" name="Textfeld 175">
                <a:extLst>
                  <a:ext uri="{FF2B5EF4-FFF2-40B4-BE49-F238E27FC236}">
                    <a16:creationId xmlns:a16="http://schemas.microsoft.com/office/drawing/2014/main" id="{5927BB13-DCF4-35A7-B56B-A55C419B9207}"/>
                  </a:ext>
                </a:extLst>
              </p:cNvPr>
              <p:cNvSpPr txBox="1"/>
              <p:nvPr/>
            </p:nvSpPr>
            <p:spPr>
              <a:xfrm>
                <a:off x="-68278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4" name="Textfeld 176">
                <a:extLst>
                  <a:ext uri="{FF2B5EF4-FFF2-40B4-BE49-F238E27FC236}">
                    <a16:creationId xmlns:a16="http://schemas.microsoft.com/office/drawing/2014/main" id="{A81CA212-7B21-2DF2-7E6F-ECACF60D1283}"/>
                  </a:ext>
                </a:extLst>
              </p:cNvPr>
              <p:cNvSpPr txBox="1"/>
              <p:nvPr/>
            </p:nvSpPr>
            <p:spPr>
              <a:xfrm>
                <a:off x="166594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5" name="Textfeld 177">
                <a:extLst>
                  <a:ext uri="{FF2B5EF4-FFF2-40B4-BE49-F238E27FC236}">
                    <a16:creationId xmlns:a16="http://schemas.microsoft.com/office/drawing/2014/main" id="{BA631F44-A52A-6DCE-32CD-82B288B102E6}"/>
                  </a:ext>
                </a:extLst>
              </p:cNvPr>
              <p:cNvSpPr txBox="1"/>
              <p:nvPr/>
            </p:nvSpPr>
            <p:spPr>
              <a:xfrm>
                <a:off x="404411" y="520951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6" name="Textfeld 178">
                <a:extLst>
                  <a:ext uri="{FF2B5EF4-FFF2-40B4-BE49-F238E27FC236}">
                    <a16:creationId xmlns:a16="http://schemas.microsoft.com/office/drawing/2014/main" id="{704B618E-B668-5609-57DF-B9A121370E26}"/>
                  </a:ext>
                </a:extLst>
              </p:cNvPr>
              <p:cNvSpPr txBox="1"/>
              <p:nvPr/>
            </p:nvSpPr>
            <p:spPr>
              <a:xfrm>
                <a:off x="631749" y="520951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7" name="Textfeld 179">
                <a:extLst>
                  <a:ext uri="{FF2B5EF4-FFF2-40B4-BE49-F238E27FC236}">
                    <a16:creationId xmlns:a16="http://schemas.microsoft.com/office/drawing/2014/main" id="{8AD7D99C-FE28-C948-C843-2BE8C8EF87E6}"/>
                  </a:ext>
                </a:extLst>
              </p:cNvPr>
              <p:cNvSpPr txBox="1"/>
              <p:nvPr/>
            </p:nvSpPr>
            <p:spPr>
              <a:xfrm>
                <a:off x="3897273" y="520612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8" name="Textfeld 180">
                <a:extLst>
                  <a:ext uri="{FF2B5EF4-FFF2-40B4-BE49-F238E27FC236}">
                    <a16:creationId xmlns:a16="http://schemas.microsoft.com/office/drawing/2014/main" id="{9CC8DF42-1E5E-B84A-780A-35E1A4659522}"/>
                  </a:ext>
                </a:extLst>
              </p:cNvPr>
              <p:cNvSpPr txBox="1"/>
              <p:nvPr/>
            </p:nvSpPr>
            <p:spPr>
              <a:xfrm>
                <a:off x="4117076" y="520612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9" name="Textfeld 181">
                <a:extLst>
                  <a:ext uri="{FF2B5EF4-FFF2-40B4-BE49-F238E27FC236}">
                    <a16:creationId xmlns:a16="http://schemas.microsoft.com/office/drawing/2014/main" id="{8422F317-15FE-1EF9-7C70-3429135D9C7A}"/>
                  </a:ext>
                </a:extLst>
              </p:cNvPr>
              <p:cNvSpPr txBox="1"/>
              <p:nvPr/>
            </p:nvSpPr>
            <p:spPr>
              <a:xfrm>
                <a:off x="4334795" y="5207800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0" name="Textfeld 182">
                <a:extLst>
                  <a:ext uri="{FF2B5EF4-FFF2-40B4-BE49-F238E27FC236}">
                    <a16:creationId xmlns:a16="http://schemas.microsoft.com/office/drawing/2014/main" id="{345D2954-983B-1EE4-D0C3-EBF0C4BE781F}"/>
                  </a:ext>
                </a:extLst>
              </p:cNvPr>
              <p:cNvSpPr txBox="1"/>
              <p:nvPr/>
            </p:nvSpPr>
            <p:spPr>
              <a:xfrm>
                <a:off x="4562133" y="5207800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1" name="Textfeld 183">
                <a:extLst>
                  <a:ext uri="{FF2B5EF4-FFF2-40B4-BE49-F238E27FC236}">
                    <a16:creationId xmlns:a16="http://schemas.microsoft.com/office/drawing/2014/main" id="{CB2A8EF3-1CDF-28B0-B4DD-4A086F3881B9}"/>
                  </a:ext>
                </a:extLst>
              </p:cNvPr>
              <p:cNvSpPr txBox="1"/>
              <p:nvPr/>
            </p:nvSpPr>
            <p:spPr>
              <a:xfrm>
                <a:off x="937388" y="520658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2" name="Textfeld 184">
                <a:extLst>
                  <a:ext uri="{FF2B5EF4-FFF2-40B4-BE49-F238E27FC236}">
                    <a16:creationId xmlns:a16="http://schemas.microsoft.com/office/drawing/2014/main" id="{D85954DD-98BD-5A34-4746-DB98D0634ECC}"/>
                  </a:ext>
                </a:extLst>
              </p:cNvPr>
              <p:cNvSpPr txBox="1"/>
              <p:nvPr/>
            </p:nvSpPr>
            <p:spPr>
              <a:xfrm>
                <a:off x="1157200" y="520658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3" name="Textfeld 185">
                <a:extLst>
                  <a:ext uri="{FF2B5EF4-FFF2-40B4-BE49-F238E27FC236}">
                    <a16:creationId xmlns:a16="http://schemas.microsoft.com/office/drawing/2014/main" id="{F35C2738-7FA5-72F0-8DCE-B3172E05666A}"/>
                  </a:ext>
                </a:extLst>
              </p:cNvPr>
              <p:cNvSpPr txBox="1"/>
              <p:nvPr/>
            </p:nvSpPr>
            <p:spPr>
              <a:xfrm>
                <a:off x="1374910" y="520825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4" name="Textfeld 186">
                <a:extLst>
                  <a:ext uri="{FF2B5EF4-FFF2-40B4-BE49-F238E27FC236}">
                    <a16:creationId xmlns:a16="http://schemas.microsoft.com/office/drawing/2014/main" id="{B0F86158-C526-F44E-9518-988B5E9D9B82}"/>
                  </a:ext>
                </a:extLst>
              </p:cNvPr>
              <p:cNvSpPr txBox="1"/>
              <p:nvPr/>
            </p:nvSpPr>
            <p:spPr>
              <a:xfrm>
                <a:off x="1602257" y="520825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5" name="Textfeld 187">
                <a:extLst>
                  <a:ext uri="{FF2B5EF4-FFF2-40B4-BE49-F238E27FC236}">
                    <a16:creationId xmlns:a16="http://schemas.microsoft.com/office/drawing/2014/main" id="{C0EA4139-D92E-4A07-58A3-ADD02CF84D45}"/>
                  </a:ext>
                </a:extLst>
              </p:cNvPr>
              <p:cNvSpPr txBox="1"/>
              <p:nvPr/>
            </p:nvSpPr>
            <p:spPr>
              <a:xfrm>
                <a:off x="1900909" y="521120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6" name="Textfeld 188">
                <a:extLst>
                  <a:ext uri="{FF2B5EF4-FFF2-40B4-BE49-F238E27FC236}">
                    <a16:creationId xmlns:a16="http://schemas.microsoft.com/office/drawing/2014/main" id="{E6364C98-6854-2BB1-AF4E-070ABA03A20D}"/>
                  </a:ext>
                </a:extLst>
              </p:cNvPr>
              <p:cNvSpPr txBox="1"/>
              <p:nvPr/>
            </p:nvSpPr>
            <p:spPr>
              <a:xfrm>
                <a:off x="2120713" y="521120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7" name="Textfeld 189">
                <a:extLst>
                  <a:ext uri="{FF2B5EF4-FFF2-40B4-BE49-F238E27FC236}">
                    <a16:creationId xmlns:a16="http://schemas.microsoft.com/office/drawing/2014/main" id="{193CC5FD-4CE9-13B3-46BD-12772AAC527B}"/>
                  </a:ext>
                </a:extLst>
              </p:cNvPr>
              <p:cNvSpPr txBox="1"/>
              <p:nvPr/>
            </p:nvSpPr>
            <p:spPr>
              <a:xfrm>
                <a:off x="2353501" y="520785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8" name="Textfeld 190">
                <a:extLst>
                  <a:ext uri="{FF2B5EF4-FFF2-40B4-BE49-F238E27FC236}">
                    <a16:creationId xmlns:a16="http://schemas.microsoft.com/office/drawing/2014/main" id="{AFC504B6-5C11-129C-340E-0F5EF4125523}"/>
                  </a:ext>
                </a:extLst>
              </p:cNvPr>
              <p:cNvSpPr txBox="1"/>
              <p:nvPr/>
            </p:nvSpPr>
            <p:spPr>
              <a:xfrm>
                <a:off x="2575819" y="520785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</p:grpSp>
        <p:grpSp>
          <p:nvGrpSpPr>
            <p:cNvPr id="110" name="Gruppieren 218">
              <a:extLst>
                <a:ext uri="{FF2B5EF4-FFF2-40B4-BE49-F238E27FC236}">
                  <a16:creationId xmlns:a16="http://schemas.microsoft.com/office/drawing/2014/main" id="{8B8B6B8B-28B5-D71C-FAD8-F63CC8D69609}"/>
                </a:ext>
              </a:extLst>
            </p:cNvPr>
            <p:cNvGrpSpPr/>
            <p:nvPr/>
          </p:nvGrpSpPr>
          <p:grpSpPr>
            <a:xfrm>
              <a:off x="-61575" y="5718648"/>
              <a:ext cx="5890892" cy="268302"/>
              <a:chOff x="-61575" y="5718648"/>
              <a:chExt cx="5890892" cy="268302"/>
            </a:xfrm>
          </p:grpSpPr>
          <p:sp>
            <p:nvSpPr>
              <p:cNvPr id="111" name="Textfeld 219">
                <a:extLst>
                  <a:ext uri="{FF2B5EF4-FFF2-40B4-BE49-F238E27FC236}">
                    <a16:creationId xmlns:a16="http://schemas.microsoft.com/office/drawing/2014/main" id="{5ECAC48F-43F3-BF97-8148-2D3F15E6E291}"/>
                  </a:ext>
                </a:extLst>
              </p:cNvPr>
              <p:cNvSpPr txBox="1"/>
              <p:nvPr/>
            </p:nvSpPr>
            <p:spPr>
              <a:xfrm>
                <a:off x="5097002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2" name="Textfeld 220">
                <a:extLst>
                  <a:ext uri="{FF2B5EF4-FFF2-40B4-BE49-F238E27FC236}">
                    <a16:creationId xmlns:a16="http://schemas.microsoft.com/office/drawing/2014/main" id="{29F91AA5-8FC9-E1F3-BDAE-65EA1D893E06}"/>
                  </a:ext>
                </a:extLst>
              </p:cNvPr>
              <p:cNvSpPr txBox="1"/>
              <p:nvPr/>
            </p:nvSpPr>
            <p:spPr>
              <a:xfrm>
                <a:off x="2895996" y="572031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3" name="Textfeld 221">
                <a:extLst>
                  <a:ext uri="{FF2B5EF4-FFF2-40B4-BE49-F238E27FC236}">
                    <a16:creationId xmlns:a16="http://schemas.microsoft.com/office/drawing/2014/main" id="{8819124B-5EC8-5E6D-A3E1-8E408FFE0639}"/>
                  </a:ext>
                </a:extLst>
              </p:cNvPr>
              <p:cNvSpPr txBox="1"/>
              <p:nvPr/>
            </p:nvSpPr>
            <p:spPr>
              <a:xfrm>
                <a:off x="3130878" y="572031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4" name="Textfeld 222">
                <a:extLst>
                  <a:ext uri="{FF2B5EF4-FFF2-40B4-BE49-F238E27FC236}">
                    <a16:creationId xmlns:a16="http://schemas.microsoft.com/office/drawing/2014/main" id="{98C0DF08-EE7D-FCAC-76F7-F48A5D444B2E}"/>
                  </a:ext>
                </a:extLst>
              </p:cNvPr>
              <p:cNvSpPr txBox="1"/>
              <p:nvPr/>
            </p:nvSpPr>
            <p:spPr>
              <a:xfrm>
                <a:off x="3368686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5" name="Textfeld 223">
                <a:extLst>
                  <a:ext uri="{FF2B5EF4-FFF2-40B4-BE49-F238E27FC236}">
                    <a16:creationId xmlns:a16="http://schemas.microsoft.com/office/drawing/2014/main" id="{665ED004-638B-DE6A-896E-5476B2F73E39}"/>
                  </a:ext>
                </a:extLst>
              </p:cNvPr>
              <p:cNvSpPr txBox="1"/>
              <p:nvPr/>
            </p:nvSpPr>
            <p:spPr>
              <a:xfrm>
                <a:off x="3596033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6" name="Textfeld 224">
                <a:extLst>
                  <a:ext uri="{FF2B5EF4-FFF2-40B4-BE49-F238E27FC236}">
                    <a16:creationId xmlns:a16="http://schemas.microsoft.com/office/drawing/2014/main" id="{6C70696F-E8ED-4F2C-3047-490262979E9E}"/>
                  </a:ext>
                </a:extLst>
              </p:cNvPr>
              <p:cNvSpPr txBox="1"/>
              <p:nvPr/>
            </p:nvSpPr>
            <p:spPr>
              <a:xfrm>
                <a:off x="4872170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7" name="Textfeld 225">
                <a:extLst>
                  <a:ext uri="{FF2B5EF4-FFF2-40B4-BE49-F238E27FC236}">
                    <a16:creationId xmlns:a16="http://schemas.microsoft.com/office/drawing/2014/main" id="{7A953EAA-4902-753F-BC39-29B3964ADB23}"/>
                  </a:ext>
                </a:extLst>
              </p:cNvPr>
              <p:cNvSpPr txBox="1"/>
              <p:nvPr/>
            </p:nvSpPr>
            <p:spPr>
              <a:xfrm>
                <a:off x="5324770" y="571864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8" name="Textfeld 226">
                <a:extLst>
                  <a:ext uri="{FF2B5EF4-FFF2-40B4-BE49-F238E27FC236}">
                    <a16:creationId xmlns:a16="http://schemas.microsoft.com/office/drawing/2014/main" id="{A35AFD6B-0469-FC00-0FBB-608E65B25C93}"/>
                  </a:ext>
                </a:extLst>
              </p:cNvPr>
              <p:cNvSpPr txBox="1"/>
              <p:nvPr/>
            </p:nvSpPr>
            <p:spPr>
              <a:xfrm>
                <a:off x="5542059" y="571864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9" name="Textfeld 227">
                <a:extLst>
                  <a:ext uri="{FF2B5EF4-FFF2-40B4-BE49-F238E27FC236}">
                    <a16:creationId xmlns:a16="http://schemas.microsoft.com/office/drawing/2014/main" id="{06CFE907-EF66-98FF-FBB2-3D4207D95734}"/>
                  </a:ext>
                </a:extLst>
              </p:cNvPr>
              <p:cNvSpPr txBox="1"/>
              <p:nvPr/>
            </p:nvSpPr>
            <p:spPr>
              <a:xfrm>
                <a:off x="-61575" y="572198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0" name="Textfeld 228">
                <a:extLst>
                  <a:ext uri="{FF2B5EF4-FFF2-40B4-BE49-F238E27FC236}">
                    <a16:creationId xmlns:a16="http://schemas.microsoft.com/office/drawing/2014/main" id="{F1C4CAE6-1371-55CC-186D-D9C5C73E96E1}"/>
                  </a:ext>
                </a:extLst>
              </p:cNvPr>
              <p:cNvSpPr txBox="1"/>
              <p:nvPr/>
            </p:nvSpPr>
            <p:spPr>
              <a:xfrm>
                <a:off x="173297" y="572198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1" name="Textfeld 229">
                <a:extLst>
                  <a:ext uri="{FF2B5EF4-FFF2-40B4-BE49-F238E27FC236}">
                    <a16:creationId xmlns:a16="http://schemas.microsoft.com/office/drawing/2014/main" id="{F4E55A01-DDB5-377D-3C4D-78E75AF08DA4}"/>
                  </a:ext>
                </a:extLst>
              </p:cNvPr>
              <p:cNvSpPr txBox="1"/>
              <p:nvPr/>
            </p:nvSpPr>
            <p:spPr>
              <a:xfrm>
                <a:off x="411114" y="572366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2" name="Textfeld 230">
                <a:extLst>
                  <a:ext uri="{FF2B5EF4-FFF2-40B4-BE49-F238E27FC236}">
                    <a16:creationId xmlns:a16="http://schemas.microsoft.com/office/drawing/2014/main" id="{7E09AB64-A75D-80A0-C5BD-C4A963348AB9}"/>
                  </a:ext>
                </a:extLst>
              </p:cNvPr>
              <p:cNvSpPr txBox="1"/>
              <p:nvPr/>
            </p:nvSpPr>
            <p:spPr>
              <a:xfrm>
                <a:off x="638452" y="572366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3" name="Textfeld 231">
                <a:extLst>
                  <a:ext uri="{FF2B5EF4-FFF2-40B4-BE49-F238E27FC236}">
                    <a16:creationId xmlns:a16="http://schemas.microsoft.com/office/drawing/2014/main" id="{B4680E6D-99AC-8238-B8FC-E28AC92ABEA6}"/>
                  </a:ext>
                </a:extLst>
              </p:cNvPr>
              <p:cNvSpPr txBox="1"/>
              <p:nvPr/>
            </p:nvSpPr>
            <p:spPr>
              <a:xfrm>
                <a:off x="3903975" y="572026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4" name="Textfeld 232">
                <a:extLst>
                  <a:ext uri="{FF2B5EF4-FFF2-40B4-BE49-F238E27FC236}">
                    <a16:creationId xmlns:a16="http://schemas.microsoft.com/office/drawing/2014/main" id="{32437057-D798-A07D-9DFE-4FCCD09A2C1A}"/>
                  </a:ext>
                </a:extLst>
              </p:cNvPr>
              <p:cNvSpPr txBox="1"/>
              <p:nvPr/>
            </p:nvSpPr>
            <p:spPr>
              <a:xfrm>
                <a:off x="4123779" y="572026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5" name="Textfeld 233">
                <a:extLst>
                  <a:ext uri="{FF2B5EF4-FFF2-40B4-BE49-F238E27FC236}">
                    <a16:creationId xmlns:a16="http://schemas.microsoft.com/office/drawing/2014/main" id="{B1105C1B-35E9-23D8-8260-F0C336BACC9F}"/>
                  </a:ext>
                </a:extLst>
              </p:cNvPr>
              <p:cNvSpPr txBox="1"/>
              <p:nvPr/>
            </p:nvSpPr>
            <p:spPr>
              <a:xfrm>
                <a:off x="4341498" y="572194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6" name="Textfeld 234">
                <a:extLst>
                  <a:ext uri="{FF2B5EF4-FFF2-40B4-BE49-F238E27FC236}">
                    <a16:creationId xmlns:a16="http://schemas.microsoft.com/office/drawing/2014/main" id="{D7FB1684-BDB9-FC7C-B04F-3B40213440B9}"/>
                  </a:ext>
                </a:extLst>
              </p:cNvPr>
              <p:cNvSpPr txBox="1"/>
              <p:nvPr/>
            </p:nvSpPr>
            <p:spPr>
              <a:xfrm>
                <a:off x="4568845" y="572194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7" name="Textfeld 235">
                <a:extLst>
                  <a:ext uri="{FF2B5EF4-FFF2-40B4-BE49-F238E27FC236}">
                    <a16:creationId xmlns:a16="http://schemas.microsoft.com/office/drawing/2014/main" id="{7EFF6EA8-B47C-FE4E-99B6-39BE4C9BBFF8}"/>
                  </a:ext>
                </a:extLst>
              </p:cNvPr>
              <p:cNvSpPr txBox="1"/>
              <p:nvPr/>
            </p:nvSpPr>
            <p:spPr>
              <a:xfrm>
                <a:off x="944090" y="572072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8" name="Textfeld 236">
                <a:extLst>
                  <a:ext uri="{FF2B5EF4-FFF2-40B4-BE49-F238E27FC236}">
                    <a16:creationId xmlns:a16="http://schemas.microsoft.com/office/drawing/2014/main" id="{574F9E5B-9A16-FCBF-7812-0B5D15720E89}"/>
                  </a:ext>
                </a:extLst>
              </p:cNvPr>
              <p:cNvSpPr txBox="1"/>
              <p:nvPr/>
            </p:nvSpPr>
            <p:spPr>
              <a:xfrm>
                <a:off x="1163903" y="572072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9" name="Textfeld 237">
                <a:extLst>
                  <a:ext uri="{FF2B5EF4-FFF2-40B4-BE49-F238E27FC236}">
                    <a16:creationId xmlns:a16="http://schemas.microsoft.com/office/drawing/2014/main" id="{6B244DDA-8E85-68E2-4DFD-EF1BC5EE1965}"/>
                  </a:ext>
                </a:extLst>
              </p:cNvPr>
              <p:cNvSpPr txBox="1"/>
              <p:nvPr/>
            </p:nvSpPr>
            <p:spPr>
              <a:xfrm>
                <a:off x="1381612" y="572239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0" name="Textfeld 238">
                <a:extLst>
                  <a:ext uri="{FF2B5EF4-FFF2-40B4-BE49-F238E27FC236}">
                    <a16:creationId xmlns:a16="http://schemas.microsoft.com/office/drawing/2014/main" id="{EE77D3CB-EC24-02BE-8468-041024A47039}"/>
                  </a:ext>
                </a:extLst>
              </p:cNvPr>
              <p:cNvSpPr txBox="1"/>
              <p:nvPr/>
            </p:nvSpPr>
            <p:spPr>
              <a:xfrm>
                <a:off x="1608959" y="572239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1" name="Textfeld 239">
                <a:extLst>
                  <a:ext uri="{FF2B5EF4-FFF2-40B4-BE49-F238E27FC236}">
                    <a16:creationId xmlns:a16="http://schemas.microsoft.com/office/drawing/2014/main" id="{775C3A19-1CB0-4F5F-B7F1-F49AB58228E4}"/>
                  </a:ext>
                </a:extLst>
              </p:cNvPr>
              <p:cNvSpPr txBox="1"/>
              <p:nvPr/>
            </p:nvSpPr>
            <p:spPr>
              <a:xfrm>
                <a:off x="1907612" y="5725341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2" name="Textfeld 240">
                <a:extLst>
                  <a:ext uri="{FF2B5EF4-FFF2-40B4-BE49-F238E27FC236}">
                    <a16:creationId xmlns:a16="http://schemas.microsoft.com/office/drawing/2014/main" id="{5AF8DCC0-5F80-EEEB-BB5B-C4CAD7FCD532}"/>
                  </a:ext>
                </a:extLst>
              </p:cNvPr>
              <p:cNvSpPr txBox="1"/>
              <p:nvPr/>
            </p:nvSpPr>
            <p:spPr>
              <a:xfrm>
                <a:off x="2127415" y="5725341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3" name="Textfeld 241">
                <a:extLst>
                  <a:ext uri="{FF2B5EF4-FFF2-40B4-BE49-F238E27FC236}">
                    <a16:creationId xmlns:a16="http://schemas.microsoft.com/office/drawing/2014/main" id="{30F5DF73-B158-E3F2-64A4-3A9CD48DF61B}"/>
                  </a:ext>
                </a:extLst>
              </p:cNvPr>
              <p:cNvSpPr txBox="1"/>
              <p:nvPr/>
            </p:nvSpPr>
            <p:spPr>
              <a:xfrm>
                <a:off x="2360203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4" name="Textfeld 242">
                <a:extLst>
                  <a:ext uri="{FF2B5EF4-FFF2-40B4-BE49-F238E27FC236}">
                    <a16:creationId xmlns:a16="http://schemas.microsoft.com/office/drawing/2014/main" id="{F1F55408-954F-E56C-8945-DB7FCB3917EC}"/>
                  </a:ext>
                </a:extLst>
              </p:cNvPr>
              <p:cNvSpPr txBox="1"/>
              <p:nvPr/>
            </p:nvSpPr>
            <p:spPr>
              <a:xfrm>
                <a:off x="2582521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</p:grpSp>
      </p:grpSp>
      <p:sp>
        <p:nvSpPr>
          <p:cNvPr id="159" name="Textfeld 256">
            <a:extLst>
              <a:ext uri="{FF2B5EF4-FFF2-40B4-BE49-F238E27FC236}">
                <a16:creationId xmlns:a16="http://schemas.microsoft.com/office/drawing/2014/main" id="{E14BDEB3-6461-FF8C-36C2-9E7155DAB679}"/>
              </a:ext>
            </a:extLst>
          </p:cNvPr>
          <p:cNvSpPr txBox="1"/>
          <p:nvPr/>
        </p:nvSpPr>
        <p:spPr>
          <a:xfrm>
            <a:off x="2160782" y="5929518"/>
            <a:ext cx="1444514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south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street </a:t>
            </a:r>
          </a:p>
        </p:txBody>
      </p:sp>
      <p:sp>
        <p:nvSpPr>
          <p:cNvPr id="160" name="Textfeld 257">
            <a:extLst>
              <a:ext uri="{FF2B5EF4-FFF2-40B4-BE49-F238E27FC236}">
                <a16:creationId xmlns:a16="http://schemas.microsoft.com/office/drawing/2014/main" id="{547FBD79-320C-E8C1-3E51-248E09362C97}"/>
              </a:ext>
            </a:extLst>
          </p:cNvPr>
          <p:cNvSpPr txBox="1"/>
          <p:nvPr/>
        </p:nvSpPr>
        <p:spPr>
          <a:xfrm>
            <a:off x="2162894" y="4816784"/>
            <a:ext cx="1444514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north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water side</a:t>
            </a:r>
          </a:p>
        </p:txBody>
      </p:sp>
      <p:cxnSp>
        <p:nvCxnSpPr>
          <p:cNvPr id="161" name="Gerader Verbinder 258">
            <a:extLst>
              <a:ext uri="{FF2B5EF4-FFF2-40B4-BE49-F238E27FC236}">
                <a16:creationId xmlns:a16="http://schemas.microsoft.com/office/drawing/2014/main" id="{88CE7DD2-B9B6-4F51-D9BF-D3FCF7BAA25A}"/>
              </a:ext>
            </a:extLst>
          </p:cNvPr>
          <p:cNvCxnSpPr>
            <a:cxnSpLocks/>
          </p:cNvCxnSpPr>
          <p:nvPr/>
        </p:nvCxnSpPr>
        <p:spPr>
          <a:xfrm flipV="1">
            <a:off x="272085" y="4140719"/>
            <a:ext cx="509996" cy="646298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162" name="Gerader Verbinder 265">
            <a:extLst>
              <a:ext uri="{FF2B5EF4-FFF2-40B4-BE49-F238E27FC236}">
                <a16:creationId xmlns:a16="http://schemas.microsoft.com/office/drawing/2014/main" id="{9830ED01-C766-CA49-CE66-A9024AAB89DC}"/>
              </a:ext>
            </a:extLst>
          </p:cNvPr>
          <p:cNvCxnSpPr>
            <a:cxnSpLocks/>
          </p:cNvCxnSpPr>
          <p:nvPr/>
        </p:nvCxnSpPr>
        <p:spPr>
          <a:xfrm flipH="1" flipV="1">
            <a:off x="2960918" y="3452431"/>
            <a:ext cx="695026" cy="51508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sp>
        <p:nvSpPr>
          <p:cNvPr id="164" name="Textfeld 256">
            <a:extLst>
              <a:ext uri="{FF2B5EF4-FFF2-40B4-BE49-F238E27FC236}">
                <a16:creationId xmlns:a16="http://schemas.microsoft.com/office/drawing/2014/main" id="{CDC35EE9-65AF-4838-147A-1A925984E2A9}"/>
              </a:ext>
            </a:extLst>
          </p:cNvPr>
          <p:cNvSpPr txBox="1"/>
          <p:nvPr/>
        </p:nvSpPr>
        <p:spPr>
          <a:xfrm rot="20633418">
            <a:off x="1490122" y="3902778"/>
            <a:ext cx="613891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 err="1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street</a:t>
            </a:r>
            <a:endParaRPr lang="de-DE" sz="1100" b="0" i="0" u="none" strike="noStrike" kern="1200" cap="none" spc="0" baseline="0" dirty="0">
              <a:solidFill>
                <a:srgbClr val="E7E6E6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5" name="Textfeld 256">
            <a:extLst>
              <a:ext uri="{FF2B5EF4-FFF2-40B4-BE49-F238E27FC236}">
                <a16:creationId xmlns:a16="http://schemas.microsoft.com/office/drawing/2014/main" id="{DA04E3C7-A26C-AD82-DEC0-7365FAB52A34}"/>
              </a:ext>
            </a:extLst>
          </p:cNvPr>
          <p:cNvSpPr txBox="1"/>
          <p:nvPr/>
        </p:nvSpPr>
        <p:spPr>
          <a:xfrm rot="20562591">
            <a:off x="1368833" y="3687591"/>
            <a:ext cx="78859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 err="1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dike</a:t>
            </a:r>
            <a:r>
              <a:rPr lang="de-DE" sz="1100" b="0" i="0" u="none" strike="noStrike" kern="1200" cap="none" spc="0" baseline="0" dirty="0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 top</a:t>
            </a:r>
          </a:p>
        </p:txBody>
      </p:sp>
      <p:sp>
        <p:nvSpPr>
          <p:cNvPr id="166" name="Textfeld 20">
            <a:extLst>
              <a:ext uri="{FF2B5EF4-FFF2-40B4-BE49-F238E27FC236}">
                <a16:creationId xmlns:a16="http://schemas.microsoft.com/office/drawing/2014/main" id="{390D41E1-407D-1DA2-1235-00A65016A002}"/>
              </a:ext>
            </a:extLst>
          </p:cNvPr>
          <p:cNvSpPr txBox="1"/>
          <p:nvPr/>
        </p:nvSpPr>
        <p:spPr>
          <a:xfrm>
            <a:off x="1296435" y="3190822"/>
            <a:ext cx="635764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block 5</a:t>
            </a:r>
          </a:p>
        </p:txBody>
      </p:sp>
      <p:cxnSp>
        <p:nvCxnSpPr>
          <p:cNvPr id="180" name="Gerader Verbinder 258">
            <a:extLst>
              <a:ext uri="{FF2B5EF4-FFF2-40B4-BE49-F238E27FC236}">
                <a16:creationId xmlns:a16="http://schemas.microsoft.com/office/drawing/2014/main" id="{5F508E49-896E-2693-F85A-E6E26C7BC328}"/>
              </a:ext>
            </a:extLst>
          </p:cNvPr>
          <p:cNvCxnSpPr>
            <a:cxnSpLocks/>
          </p:cNvCxnSpPr>
          <p:nvPr/>
        </p:nvCxnSpPr>
        <p:spPr>
          <a:xfrm flipV="1">
            <a:off x="-8092" y="4779980"/>
            <a:ext cx="280177" cy="362934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87" name="Gerader Verbinder 265">
            <a:extLst>
              <a:ext uri="{FF2B5EF4-FFF2-40B4-BE49-F238E27FC236}">
                <a16:creationId xmlns:a16="http://schemas.microsoft.com/office/drawing/2014/main" id="{A9B8A8B1-3D01-02DE-976F-41E316D60F13}"/>
              </a:ext>
            </a:extLst>
          </p:cNvPr>
          <p:cNvCxnSpPr>
            <a:cxnSpLocks/>
          </p:cNvCxnSpPr>
          <p:nvPr/>
        </p:nvCxnSpPr>
        <p:spPr>
          <a:xfrm flipV="1">
            <a:off x="3596033" y="2826515"/>
            <a:ext cx="8752" cy="76468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94" name="Gerader Verbinder 265">
            <a:extLst>
              <a:ext uri="{FF2B5EF4-FFF2-40B4-BE49-F238E27FC236}">
                <a16:creationId xmlns:a16="http://schemas.microsoft.com/office/drawing/2014/main" id="{7726FFC1-DC77-3E95-82C6-EC842806E9F7}"/>
              </a:ext>
            </a:extLst>
          </p:cNvPr>
          <p:cNvCxnSpPr>
            <a:cxnSpLocks/>
          </p:cNvCxnSpPr>
          <p:nvPr/>
        </p:nvCxnSpPr>
        <p:spPr>
          <a:xfrm flipV="1">
            <a:off x="-38" y="2821752"/>
            <a:ext cx="219018" cy="90895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pic>
        <p:nvPicPr>
          <p:cNvPr id="20" name="Grafik 19" descr="Ein Bild, das Kette enthält.&#10;&#10;Automatisch generierte Beschreibung">
            <a:extLst>
              <a:ext uri="{FF2B5EF4-FFF2-40B4-BE49-F238E27FC236}">
                <a16:creationId xmlns:a16="http://schemas.microsoft.com/office/drawing/2014/main" id="{FEC0247B-F6F9-3A9C-C855-392D4826E9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085" y="259659"/>
            <a:ext cx="719328" cy="1258824"/>
          </a:xfrm>
          <a:prstGeom prst="rect">
            <a:avLst/>
          </a:prstGeom>
        </p:spPr>
      </p:pic>
      <p:cxnSp>
        <p:nvCxnSpPr>
          <p:cNvPr id="21" name="Gerader Verbinder 265">
            <a:extLst>
              <a:ext uri="{FF2B5EF4-FFF2-40B4-BE49-F238E27FC236}">
                <a16:creationId xmlns:a16="http://schemas.microsoft.com/office/drawing/2014/main" id="{9D5646B8-A3C2-FF8F-A57E-D9B444DE3505}"/>
              </a:ext>
            </a:extLst>
          </p:cNvPr>
          <p:cNvCxnSpPr>
            <a:cxnSpLocks/>
          </p:cNvCxnSpPr>
          <p:nvPr/>
        </p:nvCxnSpPr>
        <p:spPr>
          <a:xfrm flipH="1" flipV="1">
            <a:off x="3604785" y="3939384"/>
            <a:ext cx="157153" cy="107779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41136833"/>
      </p:ext>
    </p:extLst>
  </p:cSld>
  <p:clrMapOvr>
    <a:masterClrMapping/>
  </p:clrMapOvr>
</p:sld>
</file>

<file path=ppt/theme/theme1.xml><?xml version="1.0" encoding="utf-8"?>
<a:theme xmlns:a="http://schemas.openxmlformats.org/drawingml/2006/main" name="TUM_ohne_Kopfzeile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2.xml><?xml version="1.0" encoding="utf-8"?>
<a:theme xmlns:a="http://schemas.openxmlformats.org/drawingml/2006/main" name="TUM_mit_Kopfzeil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3.xml><?xml version="1.0" encoding="utf-8"?>
<a:theme xmlns:a="http://schemas.openxmlformats.org/drawingml/2006/main" name="TUM_with_header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TUM_Kapiteltrenner_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5.xml><?xml version="1.0" encoding="utf-8"?>
<a:theme xmlns:a="http://schemas.openxmlformats.org/drawingml/2006/main" name="TUM_Kapiteltrenner_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Benutzerdefiniert</PresentationFormat>
  <Paragraphs>76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</vt:i4>
      </vt:variant>
    </vt:vector>
  </HeadingPairs>
  <TitlesOfParts>
    <vt:vector size="11" baseType="lpstr">
      <vt:lpstr>Arial</vt:lpstr>
      <vt:lpstr>Calibri</vt:lpstr>
      <vt:lpstr>Courier New</vt:lpstr>
      <vt:lpstr>Symbol</vt:lpstr>
      <vt:lpstr>Wingdings</vt:lpstr>
      <vt:lpstr>TUM_ohne_Kopfzeile</vt:lpstr>
      <vt:lpstr>TUM_mit_Kopfzeile</vt:lpstr>
      <vt:lpstr>TUM_with_header</vt:lpstr>
      <vt:lpstr>TUM_Kapiteltrenner_blau</vt:lpstr>
      <vt:lpstr>TUM_Kapiteltrenner_schwarz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dike grassland compensatory? The influence of phosphorus and seed mixtures on establishment success and the variability of vegetation</dc:title>
  <dc:creator>Markus Bauer</dc:creator>
  <cp:lastModifiedBy>Markus Bauer</cp:lastModifiedBy>
  <cp:revision>195</cp:revision>
  <dcterms:created xsi:type="dcterms:W3CDTF">2020-12-03T09:17:35Z</dcterms:created>
  <dcterms:modified xsi:type="dcterms:W3CDTF">2023-02-17T11:48:12Z</dcterms:modified>
</cp:coreProperties>
</file>